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5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6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7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8.xml" ContentType="application/vnd.openxmlformats-officedocument.presentationml.notesSlide+xml"/>
  <Override PartName="/ppt/tags/tag92.xml" ContentType="application/vnd.openxmlformats-officedocument.presentationml.tags+xml"/>
  <Override PartName="/ppt/notesSlides/notesSlide9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10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11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12.xml" ContentType="application/vnd.openxmlformats-officedocument.presentationml.notesSlide+xml"/>
  <Override PartName="/ppt/tags/tag100.xml" ContentType="application/vnd.openxmlformats-officedocument.presentationml.tags+xml"/>
  <Override PartName="/ppt/notesSlides/notesSlide13.xml" ContentType="application/vnd.openxmlformats-officedocument.presentationml.notesSlide+xml"/>
  <Override PartName="/ppt/tags/tag101.xml" ContentType="application/vnd.openxmlformats-officedocument.presentationml.tags+xml"/>
  <Override PartName="/ppt/notesSlides/notesSlide14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5.xml" ContentType="application/vnd.openxmlformats-officedocument.presentationml.notesSlide+xml"/>
  <Override PartName="/ppt/tags/tag105.xml" ContentType="application/vnd.openxmlformats-officedocument.presentationml.tags+xml"/>
  <Override PartName="/ppt/notesSlides/notesSlide16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7.xml" ContentType="application/vnd.openxmlformats-officedocument.presentationml.notesSlide+xml"/>
  <Override PartName="/ppt/tags/tag111.xml" ContentType="application/vnd.openxmlformats-officedocument.presentationml.tags+xml"/>
  <Override PartName="/ppt/notesSlides/notesSlide18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19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notesSlides/notesSlide20.xml" ContentType="application/vnd.openxmlformats-officedocument.presentationml.notesSlide+xml"/>
  <Override PartName="/ppt/tags/tag461.xml" ContentType="application/vnd.openxmlformats-officedocument.presentationml.tags+xml"/>
  <Override PartName="/ppt/notesSlides/notesSlide21.xml" ContentType="application/vnd.openxmlformats-officedocument.presentationml.notesSlide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notesSlides/notesSlide22.xml" ContentType="application/vnd.openxmlformats-officedocument.presentationml.notesSlide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notesSlides/notesSlide23.xml" ContentType="application/vnd.openxmlformats-officedocument.presentationml.notesSlide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notesSlides/notesSlide24.xml" ContentType="application/vnd.openxmlformats-officedocument.presentationml.notesSlide+xml"/>
  <Override PartName="/ppt/tags/tag480.xml" ContentType="application/vnd.openxmlformats-officedocument.presentationml.tags+xml"/>
  <Override PartName="/ppt/notesSlides/notesSlide25.xml" ContentType="application/vnd.openxmlformats-officedocument.presentationml.notesSlide+xml"/>
  <Override PartName="/ppt/tags/tag481.xml" ContentType="application/vnd.openxmlformats-officedocument.presentationml.tags+xml"/>
  <Override PartName="/ppt/notesSlides/notesSlide26.xml" ContentType="application/vnd.openxmlformats-officedocument.presentationml.notesSlide+xml"/>
  <Override PartName="/ppt/tags/tag482.xml" ContentType="application/vnd.openxmlformats-officedocument.presentationml.tags+xml"/>
  <Override PartName="/ppt/notesSlides/notesSlide27.xml" ContentType="application/vnd.openxmlformats-officedocument.presentationml.notesSlide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notesSlides/notesSlide28.xml" ContentType="application/vnd.openxmlformats-officedocument.presentationml.notesSlide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notesSlides/notesSlide29.xml" ContentType="application/vnd.openxmlformats-officedocument.presentationml.notesSlide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notesSlides/notesSlide30.xml" ContentType="application/vnd.openxmlformats-officedocument.presentationml.notesSlide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512.xml" ContentType="application/vnd.openxmlformats-officedocument.presentationml.tags+xml"/>
  <Override PartName="/ppt/notesSlides/notesSlide35.xml" ContentType="application/vnd.openxmlformats-officedocument.presentationml.notesSlide+xml"/>
  <Override PartName="/ppt/tags/tag513.xml" ContentType="application/vnd.openxmlformats-officedocument.presentationml.tags+xml"/>
  <Override PartName="/ppt/notesSlides/notesSlide36.xml" ContentType="application/vnd.openxmlformats-officedocument.presentationml.notesSlide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notesSlides/notesSlide37.xml" ContentType="application/vnd.openxmlformats-officedocument.presentationml.notesSlide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notesSlides/notesSlide38.xml" ContentType="application/vnd.openxmlformats-officedocument.presentationml.notesSlide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notesSlides/notesSlide39.xml" ContentType="application/vnd.openxmlformats-officedocument.presentationml.notesSlide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notesSlides/notesSlide40.xml" ContentType="application/vnd.openxmlformats-officedocument.presentationml.notesSlide+xml"/>
  <Override PartName="/ppt/tags/tag533.xml" ContentType="application/vnd.openxmlformats-officedocument.presentationml.tags+xml"/>
  <Override PartName="/ppt/notesSlides/notesSlide41.xml" ContentType="application/vnd.openxmlformats-officedocument.presentationml.notesSlide+xml"/>
  <Override PartName="/ppt/tags/tag534.xml" ContentType="application/vnd.openxmlformats-officedocument.presentationml.tags+xml"/>
  <Override PartName="/ppt/notesSlides/notesSlide42.xml" ContentType="application/vnd.openxmlformats-officedocument.presentationml.notesSlide+xml"/>
  <Override PartName="/ppt/tags/tag535.xml" ContentType="application/vnd.openxmlformats-officedocument.presentationml.tags+xml"/>
  <Override PartName="/ppt/notesSlides/notesSlide43.xml" ContentType="application/vnd.openxmlformats-officedocument.presentationml.notesSlide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notesSlides/notesSlide44.xml" ContentType="application/vnd.openxmlformats-officedocument.presentationml.notesSlide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notesSlides/notesSlide45.xml" ContentType="application/vnd.openxmlformats-officedocument.presentationml.notesSlide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notesSlides/notesSlide46.xml" ContentType="application/vnd.openxmlformats-officedocument.presentationml.notesSlide+xml"/>
  <Override PartName="/ppt/tags/tag550.xml" ContentType="application/vnd.openxmlformats-officedocument.presentationml.tags+xml"/>
  <Override PartName="/ppt/notesSlides/notesSlide47.xml" ContentType="application/vnd.openxmlformats-officedocument.presentationml.notesSlide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notesSlides/notesSlide48.xml" ContentType="application/vnd.openxmlformats-officedocument.presentationml.notesSlide+xml"/>
  <Override PartName="/ppt/tags/tag553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554.xml" ContentType="application/vnd.openxmlformats-officedocument.presentationml.tags+xml"/>
  <Override PartName="/ppt/notesSlides/notesSlide53.xml" ContentType="application/vnd.openxmlformats-officedocument.presentationml.notesSlide+xml"/>
  <Override PartName="/ppt/tags/tag555.xml" ContentType="application/vnd.openxmlformats-officedocument.presentationml.tags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359" r:id="rId3"/>
    <p:sldId id="505" r:id="rId4"/>
    <p:sldId id="506" r:id="rId5"/>
    <p:sldId id="507" r:id="rId6"/>
    <p:sldId id="508" r:id="rId7"/>
    <p:sldId id="509" r:id="rId8"/>
    <p:sldId id="510" r:id="rId9"/>
    <p:sldId id="511" r:id="rId10"/>
    <p:sldId id="512" r:id="rId11"/>
    <p:sldId id="513" r:id="rId12"/>
    <p:sldId id="514" r:id="rId13"/>
    <p:sldId id="515" r:id="rId14"/>
    <p:sldId id="516" r:id="rId15"/>
    <p:sldId id="517" r:id="rId16"/>
    <p:sldId id="518" r:id="rId17"/>
    <p:sldId id="519" r:id="rId18"/>
    <p:sldId id="520" r:id="rId19"/>
    <p:sldId id="521" r:id="rId20"/>
    <p:sldId id="522" r:id="rId21"/>
    <p:sldId id="523" r:id="rId22"/>
    <p:sldId id="524" r:id="rId23"/>
    <p:sldId id="525" r:id="rId24"/>
    <p:sldId id="526" r:id="rId25"/>
    <p:sldId id="527" r:id="rId26"/>
    <p:sldId id="528" r:id="rId27"/>
    <p:sldId id="531" r:id="rId28"/>
    <p:sldId id="532" r:id="rId29"/>
    <p:sldId id="533" r:id="rId30"/>
    <p:sldId id="534" r:id="rId31"/>
    <p:sldId id="535" r:id="rId32"/>
    <p:sldId id="561" r:id="rId33"/>
    <p:sldId id="566" r:id="rId34"/>
    <p:sldId id="563" r:id="rId35"/>
    <p:sldId id="539" r:id="rId36"/>
    <p:sldId id="540" r:id="rId37"/>
    <p:sldId id="541" r:id="rId38"/>
    <p:sldId id="564" r:id="rId39"/>
    <p:sldId id="543" r:id="rId40"/>
    <p:sldId id="544" r:id="rId41"/>
    <p:sldId id="545" r:id="rId42"/>
    <p:sldId id="546" r:id="rId43"/>
    <p:sldId id="547" r:id="rId44"/>
    <p:sldId id="548" r:id="rId45"/>
    <p:sldId id="549" r:id="rId46"/>
    <p:sldId id="551" r:id="rId47"/>
    <p:sldId id="552" r:id="rId48"/>
    <p:sldId id="553" r:id="rId49"/>
    <p:sldId id="554" r:id="rId50"/>
    <p:sldId id="555" r:id="rId51"/>
    <p:sldId id="556" r:id="rId52"/>
    <p:sldId id="565" r:id="rId53"/>
    <p:sldId id="558" r:id="rId54"/>
    <p:sldId id="559" r:id="rId55"/>
    <p:sldId id="560" r:id="rId56"/>
  </p:sldIdLst>
  <p:sldSz cx="12192000" cy="6858000"/>
  <p:notesSz cx="9144000" cy="6858000"/>
  <p:custDataLst>
    <p:tags r:id="rId5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2" userDrawn="1">
          <p15:clr>
            <a:srgbClr val="A4A3A4"/>
          </p15:clr>
        </p15:guide>
        <p15:guide id="2" pos="38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FF6600"/>
    <a:srgbClr val="0033CC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5852" autoAdjust="0"/>
  </p:normalViewPr>
  <p:slideViewPr>
    <p:cSldViewPr snapToGrid="0" showGuides="1">
      <p:cViewPr varScale="1">
        <p:scale>
          <a:sx n="84" d="100"/>
          <a:sy n="84" d="100"/>
        </p:scale>
        <p:origin x="1060" y="68"/>
      </p:cViewPr>
      <p:guideLst>
        <p:guide orient="horz" pos="1092"/>
        <p:guide pos="382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7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image" Target="../media/image50.wmf"/><Relationship Id="rId7" Type="http://schemas.openxmlformats.org/officeDocument/2006/relationships/image" Target="../media/image54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F920F607-B973-4874-B050-7FF90DB1A257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9229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9CB9E5F8-FFBA-4218-A98D-A85A26395FF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9289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4441A75E-B2E4-4BD3-A97C-BB15E8CD4864}" type="slidenum">
              <a:rPr lang="zh-CN" altLang="en-US" sz="1800" smtClean="0"/>
              <a:t>1</a:t>
            </a:fld>
            <a:endParaRPr lang="zh-CN" altLang="en-US" sz="1800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717628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10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681746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11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894034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12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470628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13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9052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14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66819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15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272692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16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013157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17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879359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18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819829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19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44242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2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387783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20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  <a:sym typeface="+mn-ea"/>
              </a:rPr>
              <a:t>但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32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位色就并非是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32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次方的色数，它其实也是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16777216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色，不过它增加了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256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阶颜色的灰度也就是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8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位透明度，色数其实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24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次方，但是增加了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8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位透明度，就规定它为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32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位色。</a:t>
            </a:r>
            <a:endParaRPr lang="zh-CN" altLang="en-US" dirty="0">
              <a:ea typeface="宋体" panose="02010600030101010101" pitchFamily="2" charset="-122"/>
            </a:endParaRPr>
          </a:p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030836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21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007479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22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186433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23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39463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24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1876529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25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071762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26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 altLang="zh-CN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、由于油墨的制造水平，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CMY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三色叠加后，不可能达到纯黑的效果；</a:t>
            </a:r>
            <a:endParaRPr lang="zh-CN" altLang="en-US" dirty="0">
              <a:ea typeface="宋体" panose="02010600030101010101" pitchFamily="2" charset="-122"/>
            </a:endParaRPr>
          </a:p>
          <a:p>
            <a:pPr lvl="0"/>
            <a:r>
              <a:rPr lang="en-US" altLang="zh-CN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、三色油墨叠加后，才得到一个最常用的黑色，太浪费油墨；</a:t>
            </a:r>
            <a:endParaRPr lang="zh-CN" altLang="en-US" dirty="0">
              <a:ea typeface="宋体" panose="02010600030101010101" pitchFamily="2" charset="-122"/>
            </a:endParaRPr>
          </a:p>
          <a:p>
            <a:pPr lvl="0"/>
            <a:r>
              <a:rPr lang="en-US" altLang="zh-CN" dirty="0"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、三色分别叠加印刷，印刷机会有套印误差，影响美观；</a:t>
            </a:r>
            <a:endParaRPr lang="zh-CN" altLang="en-US" dirty="0">
              <a:ea typeface="宋体" panose="02010600030101010101" pitchFamily="2" charset="-122"/>
            </a:endParaRPr>
          </a:p>
          <a:p>
            <a:pPr lvl="0"/>
            <a:r>
              <a:rPr lang="en-US" altLang="zh-CN" dirty="0"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、多色油墨叠加后，油墨在纸张上太厚，不易干燥，易粘脏印刷品；</a:t>
            </a:r>
            <a:endParaRPr lang="zh-CN" altLang="en-US" dirty="0">
              <a:ea typeface="宋体" panose="02010600030101010101" pitchFamily="2" charset="-122"/>
            </a:endParaRPr>
          </a:p>
          <a:p>
            <a:pPr lvl="0"/>
            <a:r>
              <a:rPr lang="en-US" altLang="zh-CN" dirty="0"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、黑色不纯，风景、人物等图像印刷时明暗对比效果差；</a:t>
            </a:r>
            <a:endParaRPr lang="zh-CN" altLang="en-US" dirty="0">
              <a:ea typeface="宋体" panose="02010600030101010101" pitchFamily="2" charset="-122"/>
            </a:endParaRPr>
          </a:p>
          <a:p>
            <a:pPr lvl="0"/>
            <a:endParaRPr lang="zh-CN" altLang="en-US" dirty="0">
              <a:ea typeface="宋体" panose="02010600030101010101" pitchFamily="2" charset="-122"/>
            </a:endParaRPr>
          </a:p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887311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27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1000161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28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5116066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29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007676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3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804245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30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3392503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31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434519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32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403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908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33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608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6083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68926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34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13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8131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2390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35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9905436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36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5051642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37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5079300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39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zh-CN" altLang="en-US" dirty="0">
                <a:ea typeface="宋体" panose="02010600030101010101" pitchFamily="2" charset="-122"/>
                <a:sym typeface="+mn-ea"/>
              </a:rPr>
              <a:t>电视制式有中国、欧洲使用的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PAL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制，美国、日本使用的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NTSC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制及法国等国所使用的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SECAM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制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.</a:t>
            </a:r>
            <a:endParaRPr lang="en-US" altLang="zh-CN" dirty="0">
              <a:ea typeface="宋体" panose="02010600030101010101" pitchFamily="2" charset="-122"/>
            </a:endParaRPr>
          </a:p>
          <a:p>
            <a:pPr lvl="0"/>
            <a:r>
              <a:rPr lang="zh-CN" altLang="en-US" b="1" dirty="0">
                <a:ea typeface="宋体" panose="02010600030101010101" pitchFamily="2" charset="-122"/>
                <a:sym typeface="+mn-ea"/>
              </a:rPr>
              <a:t>电视系统中用</a:t>
            </a:r>
            <a:r>
              <a:rPr lang="en-US" altLang="zh-CN" b="1" dirty="0">
                <a:ea typeface="宋体" panose="02010600030101010101" pitchFamily="2" charset="-122"/>
                <a:sym typeface="+mn-ea"/>
              </a:rPr>
              <a:t>YUV</a:t>
            </a:r>
            <a:r>
              <a:rPr lang="zh-CN" altLang="en-US" b="1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b="1" dirty="0">
                <a:ea typeface="宋体" panose="02010600030101010101" pitchFamily="2" charset="-122"/>
                <a:sym typeface="+mn-ea"/>
              </a:rPr>
              <a:t>YIQ</a:t>
            </a:r>
            <a:r>
              <a:rPr lang="zh-CN" altLang="en-US" b="1" dirty="0">
                <a:ea typeface="宋体" panose="02010600030101010101" pitchFamily="2" charset="-122"/>
                <a:sym typeface="+mn-ea"/>
              </a:rPr>
              <a:t>模型来表示的彩色图像。</a:t>
            </a:r>
            <a:br>
              <a:rPr lang="zh-CN" altLang="en-US" b="1" dirty="0">
                <a:ea typeface="宋体" panose="02010600030101010101" pitchFamily="2" charset="-122"/>
                <a:sym typeface="+mn-ea"/>
              </a:rPr>
            </a:br>
            <a:br>
              <a:rPr lang="zh-CN" altLang="en-US" dirty="0">
                <a:ea typeface="宋体" panose="02010600030101010101" pitchFamily="2" charset="-122"/>
                <a:sym typeface="+mn-ea"/>
              </a:rPr>
            </a:br>
            <a:r>
              <a:rPr lang="en-US" altLang="zh-CN" dirty="0">
                <a:ea typeface="宋体" panose="02010600030101010101" pitchFamily="2" charset="-122"/>
                <a:sym typeface="+mn-ea"/>
              </a:rPr>
              <a:t>·PAL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彩色电视制式中使用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YUV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模型：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Y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表示亮度信号，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U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V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表示色差信号，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UV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构成彩色的两个分量。</a:t>
            </a:r>
            <a:br>
              <a:rPr lang="zh-CN" altLang="en-US" dirty="0">
                <a:ea typeface="宋体" panose="02010600030101010101" pitchFamily="2" charset="-122"/>
                <a:sym typeface="+mn-ea"/>
              </a:rPr>
            </a:br>
            <a:r>
              <a:rPr lang="en-US" altLang="zh-CN" dirty="0">
                <a:ea typeface="宋体" panose="02010600030101010101" pitchFamily="2" charset="-122"/>
                <a:sym typeface="+mn-ea"/>
              </a:rPr>
              <a:t>·NTSC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彩色电视制式中使用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YIQ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模型，其中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Y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表示亮度，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I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Q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是两个彩色分量。</a:t>
            </a:r>
            <a:endParaRPr lang="zh-CN" altLang="en-US" dirty="0">
              <a:ea typeface="宋体" panose="02010600030101010101" pitchFamily="2" charset="-122"/>
            </a:endParaRPr>
          </a:p>
          <a:p>
            <a:pPr lvl="0"/>
            <a:r>
              <a:rPr lang="en-US" altLang="zh-CN" b="1" dirty="0">
                <a:ea typeface="宋体" panose="02010600030101010101" pitchFamily="2" charset="-122"/>
                <a:sym typeface="+mn-ea"/>
              </a:rPr>
              <a:t>YUV </a:t>
            </a:r>
            <a:r>
              <a:rPr lang="zh-CN" altLang="en-US" b="1" dirty="0">
                <a:ea typeface="宋体" panose="02010600030101010101" pitchFamily="2" charset="-122"/>
                <a:sym typeface="+mn-ea"/>
              </a:rPr>
              <a:t>彩色空间特点</a:t>
            </a:r>
            <a:br>
              <a:rPr lang="zh-CN" altLang="en-US" dirty="0">
                <a:ea typeface="宋体" panose="02010600030101010101" pitchFamily="2" charset="-122"/>
                <a:sym typeface="+mn-ea"/>
              </a:rPr>
            </a:br>
            <a:r>
              <a:rPr lang="en-US" altLang="zh-CN" dirty="0">
                <a:ea typeface="宋体" panose="02010600030101010101" pitchFamily="2" charset="-122"/>
                <a:sym typeface="+mn-ea"/>
              </a:rPr>
              <a:t>·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亮度信号（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Y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）和色度信号（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U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V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）是相互独立的，也就是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Y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信号分量构成的黑白灰度图与用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U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V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信号构成的另外两幅单色图是相互独立的。由于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Y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U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V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是独立的，所以可以对这些单色图分别进行编码。黑白电视机能够接收彩色电视信号也就是利用了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YUV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分量之间的独立性。</a:t>
            </a:r>
            <a:endParaRPr lang="en-US" altLang="zh-CN" dirty="0">
              <a:ea typeface="宋体" panose="02010600030101010101" pitchFamily="2" charset="-122"/>
            </a:endParaRPr>
          </a:p>
          <a:p>
            <a:pPr lvl="0"/>
            <a:r>
              <a:rPr lang="zh-CN" altLang="en-US" b="1" dirty="0">
                <a:ea typeface="宋体" panose="02010600030101010101" pitchFamily="2" charset="-122"/>
                <a:sym typeface="+mn-ea"/>
              </a:rPr>
              <a:t>电视系统为什么采用</a:t>
            </a:r>
            <a:r>
              <a:rPr lang="en-US" altLang="zh-CN" b="1" dirty="0">
                <a:ea typeface="宋体" panose="02010600030101010101" pitchFamily="2" charset="-122"/>
                <a:sym typeface="+mn-ea"/>
              </a:rPr>
              <a:t>YUV</a:t>
            </a:r>
            <a:r>
              <a:rPr lang="zh-CN" altLang="en-US" b="1" dirty="0">
                <a:ea typeface="宋体" panose="02010600030101010101" pitchFamily="2" charset="-122"/>
                <a:sym typeface="+mn-ea"/>
              </a:rPr>
              <a:t>或</a:t>
            </a:r>
            <a:r>
              <a:rPr lang="en-US" altLang="zh-CN" b="1" dirty="0">
                <a:ea typeface="宋体" panose="02010600030101010101" pitchFamily="2" charset="-122"/>
                <a:sym typeface="+mn-ea"/>
              </a:rPr>
              <a:t>YIQ</a:t>
            </a:r>
            <a:r>
              <a:rPr lang="zh-CN" altLang="en-US" b="1" dirty="0">
                <a:ea typeface="宋体" panose="02010600030101010101" pitchFamily="2" charset="-122"/>
                <a:sym typeface="+mn-ea"/>
              </a:rPr>
              <a:t>模型呢？</a:t>
            </a:r>
            <a:endParaRPr lang="zh-CN" altLang="en-US" dirty="0">
              <a:ea typeface="宋体" panose="02010600030101010101" pitchFamily="2" charset="-122"/>
            </a:endParaRPr>
          </a:p>
          <a:p>
            <a:pPr lvl="0"/>
            <a:r>
              <a:rPr lang="en-US" altLang="zh-CN" dirty="0">
                <a:ea typeface="宋体" panose="02010600030101010101" pitchFamily="2" charset="-122"/>
                <a:sym typeface="+mn-ea"/>
              </a:rPr>
              <a:t>·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眼对彩色图象细节的分辨本领比对黑白图象低，因此，对色差信号， 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U , V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，可以采用“大面积着色原理”。</a:t>
            </a:r>
            <a:br>
              <a:rPr lang="zh-CN" altLang="en-US" dirty="0">
                <a:ea typeface="宋体" panose="02010600030101010101" pitchFamily="2" charset="-122"/>
                <a:sym typeface="+mn-ea"/>
              </a:rPr>
            </a:br>
            <a:br>
              <a:rPr lang="zh-CN" altLang="en-US" dirty="0">
                <a:ea typeface="宋体" panose="02010600030101010101" pitchFamily="2" charset="-122"/>
                <a:sym typeface="+mn-ea"/>
              </a:rPr>
            </a:br>
            <a:r>
              <a:rPr lang="zh-CN" altLang="en-US" b="1" dirty="0">
                <a:ea typeface="宋体" panose="02010600030101010101" pitchFamily="2" charset="-122"/>
                <a:sym typeface="+mn-ea"/>
              </a:rPr>
              <a:t>大面积着色原理</a:t>
            </a:r>
            <a:endParaRPr lang="zh-CN" altLang="en-US" dirty="0">
              <a:ea typeface="宋体" panose="02010600030101010101" pitchFamily="2" charset="-122"/>
            </a:endParaRPr>
          </a:p>
          <a:p>
            <a:pPr lvl="0"/>
            <a:r>
              <a:rPr lang="en-US" altLang="zh-CN" dirty="0">
                <a:ea typeface="宋体" panose="02010600030101010101" pitchFamily="2" charset="-122"/>
                <a:sym typeface="+mn-ea"/>
              </a:rPr>
              <a:t>·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用亮度信号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Y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传送细节，用色差信号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U . V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进行大面积涂色。因此，彩色信号的清晰度由亮度信号的带宽保证，而把色差信号的带宽变窄。正是由于这个原因，在多媒体计算机中，采用了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YUV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彩色空间，数字化的表示，通常采用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Y:U:V = 8:4:4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， 或者 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Y:U:V = 8:2:2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。</a:t>
            </a:r>
            <a:br>
              <a:rPr lang="zh-CN" altLang="en-US" dirty="0">
                <a:ea typeface="宋体" panose="02010600030101010101" pitchFamily="2" charset="-122"/>
                <a:sym typeface="+mn-ea"/>
              </a:rPr>
            </a:br>
            <a:r>
              <a:rPr lang="en-US" altLang="zh-CN" dirty="0">
                <a:ea typeface="宋体" panose="02010600030101010101" pitchFamily="2" charset="-122"/>
                <a:sym typeface="+mn-ea"/>
              </a:rPr>
              <a:t>·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例如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8:2:2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具体的做法是：对亮度信号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Y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，每个像素都用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8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位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进制数表示（可以有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256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级亮度），而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U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， 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V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色差信号每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个像素点用一个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8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位数表示，即画面的粒子变粗，但这样能够节约存储空间，将一个像素用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24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位表示压缩为用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12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位表示，节约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1/2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存储空间，而人的眼睛基本上感觉不出这种细节的损失，这实际上也是图像压缩技术的一种方法。</a:t>
            </a:r>
            <a:endParaRPr lang="zh-CN" altLang="en-US" dirty="0">
              <a:ea typeface="宋体" panose="02010600030101010101" pitchFamily="2" charset="-122"/>
            </a:endParaRPr>
          </a:p>
          <a:p>
            <a:pPr lvl="0"/>
            <a:endParaRPr lang="zh-CN" altLang="en-US" dirty="0">
              <a:ea typeface="宋体" panose="02010600030101010101" pitchFamily="2" charset="-122"/>
            </a:endParaRPr>
          </a:p>
          <a:p>
            <a:pPr lvl="0"/>
            <a:endParaRPr lang="zh-CN" altLang="en-US" dirty="0">
              <a:ea typeface="宋体" panose="02010600030101010101" pitchFamily="2" charset="-122"/>
            </a:endParaRPr>
          </a:p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4236552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40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061804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4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8589302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41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zh-CN" altLang="en-US">
                <a:ea typeface="宋体" panose="02010600030101010101" pitchFamily="2" charset="-122"/>
                <a:sym typeface="+mn-ea"/>
              </a:rPr>
              <a:t>tungsten</a:t>
            </a:r>
            <a:endParaRPr lang="zh-CN" altLang="en-US">
              <a:ea typeface="宋体" panose="02010600030101010101" pitchFamily="2" charset="-122"/>
            </a:endParaRPr>
          </a:p>
          <a:p>
            <a:pPr lvl="0"/>
            <a:r>
              <a:rPr lang="zh-CN" altLang="en-US">
                <a:ea typeface="宋体" panose="02010600030101010101" pitchFamily="2" charset="-122"/>
                <a:sym typeface="+mn-ea"/>
              </a:rPr>
              <a:t>n. [化学] 钨（一种金属元素）</a:t>
            </a:r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7584316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42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944103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43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35581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44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3383309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45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7467712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46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6085620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47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8006366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48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3803630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49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8159689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50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533158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5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5036478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51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zh-CN" altLang="en-US">
                <a:ea typeface="宋体" panose="02010600030101010101" pitchFamily="2" charset="-122"/>
                <a:sym typeface="+mn-ea"/>
              </a:rPr>
              <a:t>explosive</a:t>
            </a:r>
            <a:endParaRPr lang="zh-CN" altLang="en-US">
              <a:ea typeface="宋体" panose="02010600030101010101" pitchFamily="2" charset="-122"/>
            </a:endParaRPr>
          </a:p>
          <a:p>
            <a:pPr lvl="0"/>
            <a:r>
              <a:rPr lang="zh-CN" altLang="en-US">
                <a:ea typeface="宋体" panose="02010600030101010101" pitchFamily="2" charset="-122"/>
                <a:sym typeface="+mn-ea"/>
              </a:rPr>
              <a:t>adj. 易爆的，可能引起爆炸的</a:t>
            </a:r>
            <a:endParaRPr lang="zh-CN" altLang="en-US">
              <a:ea typeface="宋体" panose="02010600030101010101" pitchFamily="2" charset="-122"/>
            </a:endParaRPr>
          </a:p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2441479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52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zh-CN" altLang="en-US">
                <a:ea typeface="宋体" panose="02010600030101010101" pitchFamily="2" charset="-122"/>
                <a:sym typeface="+mn-ea"/>
              </a:rPr>
              <a:t>explosive</a:t>
            </a:r>
            <a:endParaRPr lang="zh-CN" altLang="en-US">
              <a:ea typeface="宋体" panose="02010600030101010101" pitchFamily="2" charset="-122"/>
            </a:endParaRPr>
          </a:p>
          <a:p>
            <a:pPr lvl="0"/>
            <a:r>
              <a:rPr lang="zh-CN" altLang="en-US">
                <a:ea typeface="宋体" panose="02010600030101010101" pitchFamily="2" charset="-122"/>
                <a:sym typeface="+mn-ea"/>
              </a:rPr>
              <a:t>adj. 易爆的，可能引起爆炸的</a:t>
            </a:r>
            <a:endParaRPr lang="zh-CN" altLang="en-US">
              <a:ea typeface="宋体" panose="02010600030101010101" pitchFamily="2" charset="-122"/>
            </a:endParaRPr>
          </a:p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9602337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53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5003513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54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ArialMT"/>
                <a:ea typeface="宋体" panose="02010600030101010101" pitchFamily="2" charset="-122"/>
                <a:sym typeface="+mn-ea"/>
              </a:rPr>
              <a:t>(a)–(d) Red (R), green (G), blue (B), and near-infrared (IR) components of a LANDSAT multispectral image of the Washington, D.C.</a:t>
            </a:r>
            <a:endParaRPr lang="en-US" altLang="zh-CN" dirty="0">
              <a:latin typeface="ArialMT"/>
              <a:ea typeface="宋体" panose="02010600030101010101" pitchFamily="2" charset="-122"/>
            </a:endParaRPr>
          </a:p>
          <a:p>
            <a:pPr lvl="0"/>
            <a:r>
              <a:rPr lang="en-US" altLang="zh-CN" dirty="0">
                <a:latin typeface="ArialMT"/>
                <a:ea typeface="宋体" panose="02010600030101010101" pitchFamily="2" charset="-122"/>
                <a:sym typeface="+mn-ea"/>
              </a:rPr>
              <a:t>area. (e) RGB color composite image obtained using the IR, G, and B component images. (f) RGB color composite image obtained</a:t>
            </a:r>
            <a:endParaRPr lang="en-US" altLang="zh-CN" dirty="0">
              <a:latin typeface="ArialMT"/>
              <a:ea typeface="宋体" panose="02010600030101010101" pitchFamily="2" charset="-122"/>
            </a:endParaRPr>
          </a:p>
          <a:p>
            <a:pPr lvl="0"/>
            <a:r>
              <a:rPr lang="en-US" altLang="zh-CN" dirty="0">
                <a:latin typeface="ArialMT"/>
                <a:ea typeface="宋体" panose="02010600030101010101" pitchFamily="2" charset="-122"/>
                <a:sym typeface="+mn-ea"/>
              </a:rPr>
              <a:t>using the R, IR, and B component images.</a:t>
            </a:r>
            <a:endParaRPr lang="zh-CN" altLang="en-US" dirty="0">
              <a:ea typeface="宋体" panose="02010600030101010101" pitchFamily="2" charset="-122"/>
            </a:endParaRPr>
          </a:p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1529286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55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399518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6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593325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7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US" altLang="en-GB"/>
          </a:p>
        </p:txBody>
      </p:sp>
    </p:spTree>
    <p:extLst>
      <p:ext uri="{BB962C8B-B14F-4D97-AF65-F5344CB8AC3E}">
        <p14:creationId xmlns:p14="http://schemas.microsoft.com/office/powerpoint/2010/main" val="1960980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8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38072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9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720625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7692"/>
          <a:stretch>
            <a:fillRect/>
          </a:stretch>
        </p:blipFill>
        <p:spPr>
          <a:xfrm>
            <a:off x="0" y="0"/>
            <a:ext cx="498856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0286" y="1929584"/>
            <a:ext cx="9056915" cy="1672454"/>
          </a:xfrm>
        </p:spPr>
        <p:txBody>
          <a:bodyPr anchor="b">
            <a:normAutofit/>
          </a:bodyPr>
          <a:lstStyle>
            <a:lvl1pPr algn="ctr" rtl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44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86" y="3689124"/>
            <a:ext cx="9056915" cy="1655762"/>
          </a:xfrm>
        </p:spPr>
        <p:txBody>
          <a:bodyPr>
            <a:normAutofit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700" kern="1200" dirty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ADA9F-95C9-4ECA-A97E-954A75C17FD7}" type="datetime1">
              <a:rPr lang="en-US" altLang="zh-CN" smtClean="0"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452879"/>
            <a:ext cx="2628900" cy="47240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452879"/>
            <a:ext cx="7734300" cy="4724083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6C6C8-2F8E-4E71-8BC5-459C1281CA5A}" type="datetime1">
              <a:rPr lang="en-US" altLang="zh-CN" smtClean="0"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900" y="0"/>
            <a:ext cx="11341100" cy="1231900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333500"/>
            <a:ext cx="5384800" cy="55245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333500"/>
            <a:ext cx="5384800" cy="55245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927" y="0"/>
            <a:ext cx="8107676" cy="1055077"/>
          </a:xfrm>
        </p:spPr>
        <p:txBody>
          <a:bodyPr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0006" y="1236344"/>
            <a:ext cx="11235593" cy="4778375"/>
          </a:xfrm>
        </p:spPr>
        <p:txBody>
          <a:bodyPr/>
          <a:lstStyle>
            <a:lvl2pPr marL="800100" indent="-342900">
              <a:buFont typeface="Wingdings" panose="05000000000000000000" pitchFamily="2" charset="2"/>
              <a:buChar char="n"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CE85-5AA6-4051-8D08-89300C06032B}" type="datetime1">
              <a:rPr lang="en-US" altLang="zh-CN" smtClean="0"/>
              <a:t>3/27/2025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7" y="0"/>
            <a:ext cx="7603393" cy="1055077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9DC6-A76D-465E-83B6-62C4C045A588}" type="datetime1">
              <a:rPr lang="en-US" altLang="zh-CN" smtClean="0"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19D99-2ECD-4AB7-BC96-98ADADA40D8F}" type="datetime1">
              <a:rPr lang="en-US" altLang="zh-CN" smtClean="0"/>
              <a:t>3/27/2025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7" y="1"/>
            <a:ext cx="7923433" cy="105507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5A6E8-87B5-423C-B6D4-D75FFD1E4383}" type="datetime1">
              <a:rPr lang="en-US" altLang="zh-CN" smtClean="0"/>
              <a:t>3/27/2025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72EB-EBEC-4524-9538-79F83DA0E6B3}" type="datetime1">
              <a:rPr lang="en-US" altLang="zh-CN" smtClean="0"/>
              <a:t>3/27/2025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8D359-BB09-49EF-9DC4-AE6B9AAB1CBC}" type="datetime1">
              <a:rPr lang="en-US" altLang="zh-CN" smtClean="0"/>
              <a:t>3/27/2025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8" y="0"/>
            <a:ext cx="7811672" cy="1055077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6291F-425E-487B-9A62-0CFE86F28993}" type="datetime1">
              <a:rPr lang="en-US" altLang="zh-CN" smtClean="0"/>
              <a:t>3/27/2025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8" y="0"/>
            <a:ext cx="7862472" cy="1055077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1249-C629-4A96-9EDC-EAAEBAA61489}" type="datetime1">
              <a:rPr lang="en-US" altLang="zh-CN" smtClean="0"/>
              <a:t>3/27/2025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49000"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1"/>
            <a:ext cx="4105848" cy="68589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1955" y="1"/>
            <a:ext cx="7953913" cy="1055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9A49-E031-4268-96D3-C1C77FCD1644}" type="datetime1">
              <a:rPr lang="en-US" altLang="zh-CN" smtClean="0"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7245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246" y="230188"/>
            <a:ext cx="3298222" cy="6096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lang="en-US" altLang="en-US" sz="28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75000"/>
          </a:schemeClr>
        </a:buClr>
        <a:buFont typeface="Wingdings" panose="05000000000000000000" pitchFamily="2" charset="2"/>
        <a:buNone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2pPr>
      <a:lvl3pPr marL="13716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image" Target="../media/image11.wmf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tags" Target="../tags/tag103.xml"/><Relationship Id="rId7" Type="http://schemas.openxmlformats.org/officeDocument/2006/relationships/oleObject" Target="../embeddings/oleObject1.bin"/><Relationship Id="rId2" Type="http://schemas.openxmlformats.org/officeDocument/2006/relationships/tags" Target="../tags/tag102.xml"/><Relationship Id="rId1" Type="http://schemas.openxmlformats.org/officeDocument/2006/relationships/vmlDrawing" Target="../drawings/vmlDrawing1.v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wmf"/><Relationship Id="rId4" Type="http://schemas.openxmlformats.org/officeDocument/2006/relationships/tags" Target="../tags/tag104.xml"/><Relationship Id="rId9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wmf"/><Relationship Id="rId2" Type="http://schemas.openxmlformats.org/officeDocument/2006/relationships/tags" Target="../tags/tag10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08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0.xml"/><Relationship Id="rId4" Type="http://schemas.openxmlformats.org/officeDocument/2006/relationships/tags" Target="../tags/tag10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14.xml"/><Relationship Id="rId7" Type="http://schemas.openxmlformats.org/officeDocument/2006/relationships/image" Target="../media/image18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5.xml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tags" Target="../tags/tag231.xml"/><Relationship Id="rId299" Type="http://schemas.openxmlformats.org/officeDocument/2006/relationships/tags" Target="../tags/tag413.xml"/><Relationship Id="rId21" Type="http://schemas.openxmlformats.org/officeDocument/2006/relationships/tags" Target="../tags/tag135.xml"/><Relationship Id="rId63" Type="http://schemas.openxmlformats.org/officeDocument/2006/relationships/tags" Target="../tags/tag177.xml"/><Relationship Id="rId159" Type="http://schemas.openxmlformats.org/officeDocument/2006/relationships/tags" Target="../tags/tag273.xml"/><Relationship Id="rId324" Type="http://schemas.openxmlformats.org/officeDocument/2006/relationships/tags" Target="../tags/tag438.xml"/><Relationship Id="rId170" Type="http://schemas.openxmlformats.org/officeDocument/2006/relationships/tags" Target="../tags/tag284.xml"/><Relationship Id="rId226" Type="http://schemas.openxmlformats.org/officeDocument/2006/relationships/tags" Target="../tags/tag340.xml"/><Relationship Id="rId268" Type="http://schemas.openxmlformats.org/officeDocument/2006/relationships/tags" Target="../tags/tag382.xml"/><Relationship Id="rId32" Type="http://schemas.openxmlformats.org/officeDocument/2006/relationships/tags" Target="../tags/tag146.xml"/><Relationship Id="rId74" Type="http://schemas.openxmlformats.org/officeDocument/2006/relationships/tags" Target="../tags/tag188.xml"/><Relationship Id="rId128" Type="http://schemas.openxmlformats.org/officeDocument/2006/relationships/tags" Target="../tags/tag242.xml"/><Relationship Id="rId335" Type="http://schemas.openxmlformats.org/officeDocument/2006/relationships/tags" Target="../tags/tag449.xml"/><Relationship Id="rId5" Type="http://schemas.openxmlformats.org/officeDocument/2006/relationships/tags" Target="../tags/tag119.xml"/><Relationship Id="rId181" Type="http://schemas.openxmlformats.org/officeDocument/2006/relationships/tags" Target="../tags/tag295.xml"/><Relationship Id="rId237" Type="http://schemas.openxmlformats.org/officeDocument/2006/relationships/tags" Target="../tags/tag351.xml"/><Relationship Id="rId279" Type="http://schemas.openxmlformats.org/officeDocument/2006/relationships/tags" Target="../tags/tag393.xml"/><Relationship Id="rId43" Type="http://schemas.openxmlformats.org/officeDocument/2006/relationships/tags" Target="../tags/tag157.xml"/><Relationship Id="rId139" Type="http://schemas.openxmlformats.org/officeDocument/2006/relationships/tags" Target="../tags/tag253.xml"/><Relationship Id="rId290" Type="http://schemas.openxmlformats.org/officeDocument/2006/relationships/tags" Target="../tags/tag404.xml"/><Relationship Id="rId304" Type="http://schemas.openxmlformats.org/officeDocument/2006/relationships/tags" Target="../tags/tag418.xml"/><Relationship Id="rId346" Type="http://schemas.openxmlformats.org/officeDocument/2006/relationships/tags" Target="../tags/tag460.xml"/><Relationship Id="rId85" Type="http://schemas.openxmlformats.org/officeDocument/2006/relationships/tags" Target="../tags/tag199.xml"/><Relationship Id="rId150" Type="http://schemas.openxmlformats.org/officeDocument/2006/relationships/tags" Target="../tags/tag264.xml"/><Relationship Id="rId192" Type="http://schemas.openxmlformats.org/officeDocument/2006/relationships/tags" Target="../tags/tag306.xml"/><Relationship Id="rId206" Type="http://schemas.openxmlformats.org/officeDocument/2006/relationships/tags" Target="../tags/tag320.xml"/><Relationship Id="rId248" Type="http://schemas.openxmlformats.org/officeDocument/2006/relationships/tags" Target="../tags/tag362.xml"/><Relationship Id="rId12" Type="http://schemas.openxmlformats.org/officeDocument/2006/relationships/tags" Target="../tags/tag126.xml"/><Relationship Id="rId108" Type="http://schemas.openxmlformats.org/officeDocument/2006/relationships/tags" Target="../tags/tag222.xml"/><Relationship Id="rId315" Type="http://schemas.openxmlformats.org/officeDocument/2006/relationships/tags" Target="../tags/tag429.xml"/><Relationship Id="rId54" Type="http://schemas.openxmlformats.org/officeDocument/2006/relationships/tags" Target="../tags/tag168.xml"/><Relationship Id="rId96" Type="http://schemas.openxmlformats.org/officeDocument/2006/relationships/tags" Target="../tags/tag210.xml"/><Relationship Id="rId161" Type="http://schemas.openxmlformats.org/officeDocument/2006/relationships/tags" Target="../tags/tag275.xml"/><Relationship Id="rId217" Type="http://schemas.openxmlformats.org/officeDocument/2006/relationships/tags" Target="../tags/tag331.xml"/><Relationship Id="rId259" Type="http://schemas.openxmlformats.org/officeDocument/2006/relationships/tags" Target="../tags/tag373.xml"/><Relationship Id="rId23" Type="http://schemas.openxmlformats.org/officeDocument/2006/relationships/tags" Target="../tags/tag137.xml"/><Relationship Id="rId119" Type="http://schemas.openxmlformats.org/officeDocument/2006/relationships/tags" Target="../tags/tag233.xml"/><Relationship Id="rId270" Type="http://schemas.openxmlformats.org/officeDocument/2006/relationships/tags" Target="../tags/tag384.xml"/><Relationship Id="rId326" Type="http://schemas.openxmlformats.org/officeDocument/2006/relationships/tags" Target="../tags/tag440.xml"/><Relationship Id="rId65" Type="http://schemas.openxmlformats.org/officeDocument/2006/relationships/tags" Target="../tags/tag179.xml"/><Relationship Id="rId130" Type="http://schemas.openxmlformats.org/officeDocument/2006/relationships/tags" Target="../tags/tag244.xml"/><Relationship Id="rId172" Type="http://schemas.openxmlformats.org/officeDocument/2006/relationships/tags" Target="../tags/tag286.xml"/><Relationship Id="rId228" Type="http://schemas.openxmlformats.org/officeDocument/2006/relationships/tags" Target="../tags/tag342.xml"/><Relationship Id="rId281" Type="http://schemas.openxmlformats.org/officeDocument/2006/relationships/tags" Target="../tags/tag395.xml"/><Relationship Id="rId337" Type="http://schemas.openxmlformats.org/officeDocument/2006/relationships/tags" Target="../tags/tag451.xml"/><Relationship Id="rId34" Type="http://schemas.openxmlformats.org/officeDocument/2006/relationships/tags" Target="../tags/tag148.xml"/><Relationship Id="rId76" Type="http://schemas.openxmlformats.org/officeDocument/2006/relationships/tags" Target="../tags/tag190.xml"/><Relationship Id="rId141" Type="http://schemas.openxmlformats.org/officeDocument/2006/relationships/tags" Target="../tags/tag255.xml"/><Relationship Id="rId7" Type="http://schemas.openxmlformats.org/officeDocument/2006/relationships/tags" Target="../tags/tag121.xml"/><Relationship Id="rId183" Type="http://schemas.openxmlformats.org/officeDocument/2006/relationships/tags" Target="../tags/tag297.xml"/><Relationship Id="rId239" Type="http://schemas.openxmlformats.org/officeDocument/2006/relationships/tags" Target="../tags/tag353.xml"/><Relationship Id="rId250" Type="http://schemas.openxmlformats.org/officeDocument/2006/relationships/tags" Target="../tags/tag364.xml"/><Relationship Id="rId292" Type="http://schemas.openxmlformats.org/officeDocument/2006/relationships/tags" Target="../tags/tag406.xml"/><Relationship Id="rId306" Type="http://schemas.openxmlformats.org/officeDocument/2006/relationships/tags" Target="../tags/tag420.xml"/><Relationship Id="rId45" Type="http://schemas.openxmlformats.org/officeDocument/2006/relationships/tags" Target="../tags/tag159.xml"/><Relationship Id="rId87" Type="http://schemas.openxmlformats.org/officeDocument/2006/relationships/tags" Target="../tags/tag201.xml"/><Relationship Id="rId110" Type="http://schemas.openxmlformats.org/officeDocument/2006/relationships/tags" Target="../tags/tag224.xml"/><Relationship Id="rId348" Type="http://schemas.openxmlformats.org/officeDocument/2006/relationships/notesSlide" Target="../notesSlides/notesSlide20.xml"/><Relationship Id="rId152" Type="http://schemas.openxmlformats.org/officeDocument/2006/relationships/tags" Target="../tags/tag266.xml"/><Relationship Id="rId194" Type="http://schemas.openxmlformats.org/officeDocument/2006/relationships/tags" Target="../tags/tag308.xml"/><Relationship Id="rId208" Type="http://schemas.openxmlformats.org/officeDocument/2006/relationships/tags" Target="../tags/tag322.xml"/><Relationship Id="rId261" Type="http://schemas.openxmlformats.org/officeDocument/2006/relationships/tags" Target="../tags/tag375.xml"/><Relationship Id="rId14" Type="http://schemas.openxmlformats.org/officeDocument/2006/relationships/tags" Target="../tags/tag128.xml"/><Relationship Id="rId56" Type="http://schemas.openxmlformats.org/officeDocument/2006/relationships/tags" Target="../tags/tag170.xml"/><Relationship Id="rId317" Type="http://schemas.openxmlformats.org/officeDocument/2006/relationships/tags" Target="../tags/tag431.xml"/><Relationship Id="rId8" Type="http://schemas.openxmlformats.org/officeDocument/2006/relationships/tags" Target="../tags/tag122.xml"/><Relationship Id="rId98" Type="http://schemas.openxmlformats.org/officeDocument/2006/relationships/tags" Target="../tags/tag212.xml"/><Relationship Id="rId121" Type="http://schemas.openxmlformats.org/officeDocument/2006/relationships/tags" Target="../tags/tag235.xml"/><Relationship Id="rId142" Type="http://schemas.openxmlformats.org/officeDocument/2006/relationships/tags" Target="../tags/tag256.xml"/><Relationship Id="rId163" Type="http://schemas.openxmlformats.org/officeDocument/2006/relationships/tags" Target="../tags/tag277.xml"/><Relationship Id="rId184" Type="http://schemas.openxmlformats.org/officeDocument/2006/relationships/tags" Target="../tags/tag298.xml"/><Relationship Id="rId219" Type="http://schemas.openxmlformats.org/officeDocument/2006/relationships/tags" Target="../tags/tag333.xml"/><Relationship Id="rId230" Type="http://schemas.openxmlformats.org/officeDocument/2006/relationships/tags" Target="../tags/tag344.xml"/><Relationship Id="rId251" Type="http://schemas.openxmlformats.org/officeDocument/2006/relationships/tags" Target="../tags/tag365.xml"/><Relationship Id="rId25" Type="http://schemas.openxmlformats.org/officeDocument/2006/relationships/tags" Target="../tags/tag139.xml"/><Relationship Id="rId46" Type="http://schemas.openxmlformats.org/officeDocument/2006/relationships/tags" Target="../tags/tag160.xml"/><Relationship Id="rId67" Type="http://schemas.openxmlformats.org/officeDocument/2006/relationships/tags" Target="../tags/tag181.xml"/><Relationship Id="rId272" Type="http://schemas.openxmlformats.org/officeDocument/2006/relationships/tags" Target="../tags/tag386.xml"/><Relationship Id="rId293" Type="http://schemas.openxmlformats.org/officeDocument/2006/relationships/tags" Target="../tags/tag407.xml"/><Relationship Id="rId307" Type="http://schemas.openxmlformats.org/officeDocument/2006/relationships/tags" Target="../tags/tag421.xml"/><Relationship Id="rId328" Type="http://schemas.openxmlformats.org/officeDocument/2006/relationships/tags" Target="../tags/tag442.xml"/><Relationship Id="rId349" Type="http://schemas.openxmlformats.org/officeDocument/2006/relationships/oleObject" Target="../embeddings/oleObject4.bin"/><Relationship Id="rId88" Type="http://schemas.openxmlformats.org/officeDocument/2006/relationships/tags" Target="../tags/tag202.xml"/><Relationship Id="rId111" Type="http://schemas.openxmlformats.org/officeDocument/2006/relationships/tags" Target="../tags/tag225.xml"/><Relationship Id="rId132" Type="http://schemas.openxmlformats.org/officeDocument/2006/relationships/tags" Target="../tags/tag246.xml"/><Relationship Id="rId153" Type="http://schemas.openxmlformats.org/officeDocument/2006/relationships/tags" Target="../tags/tag267.xml"/><Relationship Id="rId174" Type="http://schemas.openxmlformats.org/officeDocument/2006/relationships/tags" Target="../tags/tag288.xml"/><Relationship Id="rId195" Type="http://schemas.openxmlformats.org/officeDocument/2006/relationships/tags" Target="../tags/tag309.xml"/><Relationship Id="rId209" Type="http://schemas.openxmlformats.org/officeDocument/2006/relationships/tags" Target="../tags/tag323.xml"/><Relationship Id="rId220" Type="http://schemas.openxmlformats.org/officeDocument/2006/relationships/tags" Target="../tags/tag334.xml"/><Relationship Id="rId241" Type="http://schemas.openxmlformats.org/officeDocument/2006/relationships/tags" Target="../tags/tag355.xml"/><Relationship Id="rId15" Type="http://schemas.openxmlformats.org/officeDocument/2006/relationships/tags" Target="../tags/tag129.xml"/><Relationship Id="rId36" Type="http://schemas.openxmlformats.org/officeDocument/2006/relationships/tags" Target="../tags/tag150.xml"/><Relationship Id="rId57" Type="http://schemas.openxmlformats.org/officeDocument/2006/relationships/tags" Target="../tags/tag171.xml"/><Relationship Id="rId262" Type="http://schemas.openxmlformats.org/officeDocument/2006/relationships/tags" Target="../tags/tag376.xml"/><Relationship Id="rId283" Type="http://schemas.openxmlformats.org/officeDocument/2006/relationships/tags" Target="../tags/tag397.xml"/><Relationship Id="rId318" Type="http://schemas.openxmlformats.org/officeDocument/2006/relationships/tags" Target="../tags/tag432.xml"/><Relationship Id="rId339" Type="http://schemas.openxmlformats.org/officeDocument/2006/relationships/tags" Target="../tags/tag453.xml"/><Relationship Id="rId78" Type="http://schemas.openxmlformats.org/officeDocument/2006/relationships/tags" Target="../tags/tag192.xml"/><Relationship Id="rId99" Type="http://schemas.openxmlformats.org/officeDocument/2006/relationships/tags" Target="../tags/tag213.xml"/><Relationship Id="rId101" Type="http://schemas.openxmlformats.org/officeDocument/2006/relationships/tags" Target="../tags/tag215.xml"/><Relationship Id="rId122" Type="http://schemas.openxmlformats.org/officeDocument/2006/relationships/tags" Target="../tags/tag236.xml"/><Relationship Id="rId143" Type="http://schemas.openxmlformats.org/officeDocument/2006/relationships/tags" Target="../tags/tag257.xml"/><Relationship Id="rId164" Type="http://schemas.openxmlformats.org/officeDocument/2006/relationships/tags" Target="../tags/tag278.xml"/><Relationship Id="rId185" Type="http://schemas.openxmlformats.org/officeDocument/2006/relationships/tags" Target="../tags/tag299.xml"/><Relationship Id="rId350" Type="http://schemas.openxmlformats.org/officeDocument/2006/relationships/image" Target="../media/image20.wmf"/><Relationship Id="rId9" Type="http://schemas.openxmlformats.org/officeDocument/2006/relationships/tags" Target="../tags/tag123.xml"/><Relationship Id="rId210" Type="http://schemas.openxmlformats.org/officeDocument/2006/relationships/tags" Target="../tags/tag324.xml"/><Relationship Id="rId26" Type="http://schemas.openxmlformats.org/officeDocument/2006/relationships/tags" Target="../tags/tag140.xml"/><Relationship Id="rId231" Type="http://schemas.openxmlformats.org/officeDocument/2006/relationships/tags" Target="../tags/tag345.xml"/><Relationship Id="rId252" Type="http://schemas.openxmlformats.org/officeDocument/2006/relationships/tags" Target="../tags/tag366.xml"/><Relationship Id="rId273" Type="http://schemas.openxmlformats.org/officeDocument/2006/relationships/tags" Target="../tags/tag387.xml"/><Relationship Id="rId294" Type="http://schemas.openxmlformats.org/officeDocument/2006/relationships/tags" Target="../tags/tag408.xml"/><Relationship Id="rId308" Type="http://schemas.openxmlformats.org/officeDocument/2006/relationships/tags" Target="../tags/tag422.xml"/><Relationship Id="rId329" Type="http://schemas.openxmlformats.org/officeDocument/2006/relationships/tags" Target="../tags/tag443.xml"/><Relationship Id="rId47" Type="http://schemas.openxmlformats.org/officeDocument/2006/relationships/tags" Target="../tags/tag161.xml"/><Relationship Id="rId68" Type="http://schemas.openxmlformats.org/officeDocument/2006/relationships/tags" Target="../tags/tag182.xml"/><Relationship Id="rId89" Type="http://schemas.openxmlformats.org/officeDocument/2006/relationships/tags" Target="../tags/tag203.xml"/><Relationship Id="rId112" Type="http://schemas.openxmlformats.org/officeDocument/2006/relationships/tags" Target="../tags/tag226.xml"/><Relationship Id="rId133" Type="http://schemas.openxmlformats.org/officeDocument/2006/relationships/tags" Target="../tags/tag247.xml"/><Relationship Id="rId154" Type="http://schemas.openxmlformats.org/officeDocument/2006/relationships/tags" Target="../tags/tag268.xml"/><Relationship Id="rId175" Type="http://schemas.openxmlformats.org/officeDocument/2006/relationships/tags" Target="../tags/tag289.xml"/><Relationship Id="rId340" Type="http://schemas.openxmlformats.org/officeDocument/2006/relationships/tags" Target="../tags/tag454.xml"/><Relationship Id="rId196" Type="http://schemas.openxmlformats.org/officeDocument/2006/relationships/tags" Target="../tags/tag310.xml"/><Relationship Id="rId200" Type="http://schemas.openxmlformats.org/officeDocument/2006/relationships/tags" Target="../tags/tag314.xml"/><Relationship Id="rId16" Type="http://schemas.openxmlformats.org/officeDocument/2006/relationships/tags" Target="../tags/tag130.xml"/><Relationship Id="rId221" Type="http://schemas.openxmlformats.org/officeDocument/2006/relationships/tags" Target="../tags/tag335.xml"/><Relationship Id="rId242" Type="http://schemas.openxmlformats.org/officeDocument/2006/relationships/tags" Target="../tags/tag356.xml"/><Relationship Id="rId263" Type="http://schemas.openxmlformats.org/officeDocument/2006/relationships/tags" Target="../tags/tag377.xml"/><Relationship Id="rId284" Type="http://schemas.openxmlformats.org/officeDocument/2006/relationships/tags" Target="../tags/tag398.xml"/><Relationship Id="rId319" Type="http://schemas.openxmlformats.org/officeDocument/2006/relationships/tags" Target="../tags/tag433.xml"/><Relationship Id="rId37" Type="http://schemas.openxmlformats.org/officeDocument/2006/relationships/tags" Target="../tags/tag151.xml"/><Relationship Id="rId58" Type="http://schemas.openxmlformats.org/officeDocument/2006/relationships/tags" Target="../tags/tag172.xml"/><Relationship Id="rId79" Type="http://schemas.openxmlformats.org/officeDocument/2006/relationships/tags" Target="../tags/tag193.xml"/><Relationship Id="rId102" Type="http://schemas.openxmlformats.org/officeDocument/2006/relationships/tags" Target="../tags/tag216.xml"/><Relationship Id="rId123" Type="http://schemas.openxmlformats.org/officeDocument/2006/relationships/tags" Target="../tags/tag237.xml"/><Relationship Id="rId144" Type="http://schemas.openxmlformats.org/officeDocument/2006/relationships/tags" Target="../tags/tag258.xml"/><Relationship Id="rId330" Type="http://schemas.openxmlformats.org/officeDocument/2006/relationships/tags" Target="../tags/tag444.xml"/><Relationship Id="rId90" Type="http://schemas.openxmlformats.org/officeDocument/2006/relationships/tags" Target="../tags/tag204.xml"/><Relationship Id="rId165" Type="http://schemas.openxmlformats.org/officeDocument/2006/relationships/tags" Target="../tags/tag279.xml"/><Relationship Id="rId186" Type="http://schemas.openxmlformats.org/officeDocument/2006/relationships/tags" Target="../tags/tag300.xml"/><Relationship Id="rId211" Type="http://schemas.openxmlformats.org/officeDocument/2006/relationships/tags" Target="../tags/tag325.xml"/><Relationship Id="rId232" Type="http://schemas.openxmlformats.org/officeDocument/2006/relationships/tags" Target="../tags/tag346.xml"/><Relationship Id="rId253" Type="http://schemas.openxmlformats.org/officeDocument/2006/relationships/tags" Target="../tags/tag367.xml"/><Relationship Id="rId274" Type="http://schemas.openxmlformats.org/officeDocument/2006/relationships/tags" Target="../tags/tag388.xml"/><Relationship Id="rId295" Type="http://schemas.openxmlformats.org/officeDocument/2006/relationships/tags" Target="../tags/tag409.xml"/><Relationship Id="rId309" Type="http://schemas.openxmlformats.org/officeDocument/2006/relationships/tags" Target="../tags/tag423.xml"/><Relationship Id="rId27" Type="http://schemas.openxmlformats.org/officeDocument/2006/relationships/tags" Target="../tags/tag141.xml"/><Relationship Id="rId48" Type="http://schemas.openxmlformats.org/officeDocument/2006/relationships/tags" Target="../tags/tag162.xml"/><Relationship Id="rId69" Type="http://schemas.openxmlformats.org/officeDocument/2006/relationships/tags" Target="../tags/tag183.xml"/><Relationship Id="rId113" Type="http://schemas.openxmlformats.org/officeDocument/2006/relationships/tags" Target="../tags/tag227.xml"/><Relationship Id="rId134" Type="http://schemas.openxmlformats.org/officeDocument/2006/relationships/tags" Target="../tags/tag248.xml"/><Relationship Id="rId320" Type="http://schemas.openxmlformats.org/officeDocument/2006/relationships/tags" Target="../tags/tag434.xml"/><Relationship Id="rId80" Type="http://schemas.openxmlformats.org/officeDocument/2006/relationships/tags" Target="../tags/tag194.xml"/><Relationship Id="rId155" Type="http://schemas.openxmlformats.org/officeDocument/2006/relationships/tags" Target="../tags/tag269.xml"/><Relationship Id="rId176" Type="http://schemas.openxmlformats.org/officeDocument/2006/relationships/tags" Target="../tags/tag290.xml"/><Relationship Id="rId197" Type="http://schemas.openxmlformats.org/officeDocument/2006/relationships/tags" Target="../tags/tag311.xml"/><Relationship Id="rId341" Type="http://schemas.openxmlformats.org/officeDocument/2006/relationships/tags" Target="../tags/tag455.xml"/><Relationship Id="rId201" Type="http://schemas.openxmlformats.org/officeDocument/2006/relationships/tags" Target="../tags/tag315.xml"/><Relationship Id="rId222" Type="http://schemas.openxmlformats.org/officeDocument/2006/relationships/tags" Target="../tags/tag336.xml"/><Relationship Id="rId243" Type="http://schemas.openxmlformats.org/officeDocument/2006/relationships/tags" Target="../tags/tag357.xml"/><Relationship Id="rId264" Type="http://schemas.openxmlformats.org/officeDocument/2006/relationships/tags" Target="../tags/tag378.xml"/><Relationship Id="rId285" Type="http://schemas.openxmlformats.org/officeDocument/2006/relationships/tags" Target="../tags/tag399.xml"/><Relationship Id="rId17" Type="http://schemas.openxmlformats.org/officeDocument/2006/relationships/tags" Target="../tags/tag131.xml"/><Relationship Id="rId38" Type="http://schemas.openxmlformats.org/officeDocument/2006/relationships/tags" Target="../tags/tag152.xml"/><Relationship Id="rId59" Type="http://schemas.openxmlformats.org/officeDocument/2006/relationships/tags" Target="../tags/tag173.xml"/><Relationship Id="rId103" Type="http://schemas.openxmlformats.org/officeDocument/2006/relationships/tags" Target="../tags/tag217.xml"/><Relationship Id="rId124" Type="http://schemas.openxmlformats.org/officeDocument/2006/relationships/tags" Target="../tags/tag238.xml"/><Relationship Id="rId310" Type="http://schemas.openxmlformats.org/officeDocument/2006/relationships/tags" Target="../tags/tag424.xml"/><Relationship Id="rId70" Type="http://schemas.openxmlformats.org/officeDocument/2006/relationships/tags" Target="../tags/tag184.xml"/><Relationship Id="rId91" Type="http://schemas.openxmlformats.org/officeDocument/2006/relationships/tags" Target="../tags/tag205.xml"/><Relationship Id="rId145" Type="http://schemas.openxmlformats.org/officeDocument/2006/relationships/tags" Target="../tags/tag259.xml"/><Relationship Id="rId166" Type="http://schemas.openxmlformats.org/officeDocument/2006/relationships/tags" Target="../tags/tag280.xml"/><Relationship Id="rId187" Type="http://schemas.openxmlformats.org/officeDocument/2006/relationships/tags" Target="../tags/tag301.xml"/><Relationship Id="rId331" Type="http://schemas.openxmlformats.org/officeDocument/2006/relationships/tags" Target="../tags/tag445.xml"/><Relationship Id="rId1" Type="http://schemas.openxmlformats.org/officeDocument/2006/relationships/vmlDrawing" Target="../drawings/vmlDrawing3.vml"/><Relationship Id="rId212" Type="http://schemas.openxmlformats.org/officeDocument/2006/relationships/tags" Target="../tags/tag326.xml"/><Relationship Id="rId233" Type="http://schemas.openxmlformats.org/officeDocument/2006/relationships/tags" Target="../tags/tag347.xml"/><Relationship Id="rId254" Type="http://schemas.openxmlformats.org/officeDocument/2006/relationships/tags" Target="../tags/tag368.xml"/><Relationship Id="rId28" Type="http://schemas.openxmlformats.org/officeDocument/2006/relationships/tags" Target="../tags/tag142.xml"/><Relationship Id="rId49" Type="http://schemas.openxmlformats.org/officeDocument/2006/relationships/tags" Target="../tags/tag163.xml"/><Relationship Id="rId114" Type="http://schemas.openxmlformats.org/officeDocument/2006/relationships/tags" Target="../tags/tag228.xml"/><Relationship Id="rId275" Type="http://schemas.openxmlformats.org/officeDocument/2006/relationships/tags" Target="../tags/tag389.xml"/><Relationship Id="rId296" Type="http://schemas.openxmlformats.org/officeDocument/2006/relationships/tags" Target="../tags/tag410.xml"/><Relationship Id="rId300" Type="http://schemas.openxmlformats.org/officeDocument/2006/relationships/tags" Target="../tags/tag414.xml"/><Relationship Id="rId60" Type="http://schemas.openxmlformats.org/officeDocument/2006/relationships/tags" Target="../tags/tag174.xml"/><Relationship Id="rId81" Type="http://schemas.openxmlformats.org/officeDocument/2006/relationships/tags" Target="../tags/tag195.xml"/><Relationship Id="rId135" Type="http://schemas.openxmlformats.org/officeDocument/2006/relationships/tags" Target="../tags/tag249.xml"/><Relationship Id="rId156" Type="http://schemas.openxmlformats.org/officeDocument/2006/relationships/tags" Target="../tags/tag270.xml"/><Relationship Id="rId177" Type="http://schemas.openxmlformats.org/officeDocument/2006/relationships/tags" Target="../tags/tag291.xml"/><Relationship Id="rId198" Type="http://schemas.openxmlformats.org/officeDocument/2006/relationships/tags" Target="../tags/tag312.xml"/><Relationship Id="rId321" Type="http://schemas.openxmlformats.org/officeDocument/2006/relationships/tags" Target="../tags/tag435.xml"/><Relationship Id="rId342" Type="http://schemas.openxmlformats.org/officeDocument/2006/relationships/tags" Target="../tags/tag456.xml"/><Relationship Id="rId202" Type="http://schemas.openxmlformats.org/officeDocument/2006/relationships/tags" Target="../tags/tag316.xml"/><Relationship Id="rId223" Type="http://schemas.openxmlformats.org/officeDocument/2006/relationships/tags" Target="../tags/tag337.xml"/><Relationship Id="rId244" Type="http://schemas.openxmlformats.org/officeDocument/2006/relationships/tags" Target="../tags/tag358.xml"/><Relationship Id="rId18" Type="http://schemas.openxmlformats.org/officeDocument/2006/relationships/tags" Target="../tags/tag132.xml"/><Relationship Id="rId39" Type="http://schemas.openxmlformats.org/officeDocument/2006/relationships/tags" Target="../tags/tag153.xml"/><Relationship Id="rId265" Type="http://schemas.openxmlformats.org/officeDocument/2006/relationships/tags" Target="../tags/tag379.xml"/><Relationship Id="rId286" Type="http://schemas.openxmlformats.org/officeDocument/2006/relationships/tags" Target="../tags/tag400.xml"/><Relationship Id="rId50" Type="http://schemas.openxmlformats.org/officeDocument/2006/relationships/tags" Target="../tags/tag164.xml"/><Relationship Id="rId104" Type="http://schemas.openxmlformats.org/officeDocument/2006/relationships/tags" Target="../tags/tag218.xml"/><Relationship Id="rId125" Type="http://schemas.openxmlformats.org/officeDocument/2006/relationships/tags" Target="../tags/tag239.xml"/><Relationship Id="rId146" Type="http://schemas.openxmlformats.org/officeDocument/2006/relationships/tags" Target="../tags/tag260.xml"/><Relationship Id="rId167" Type="http://schemas.openxmlformats.org/officeDocument/2006/relationships/tags" Target="../tags/tag281.xml"/><Relationship Id="rId188" Type="http://schemas.openxmlformats.org/officeDocument/2006/relationships/tags" Target="../tags/tag302.xml"/><Relationship Id="rId311" Type="http://schemas.openxmlformats.org/officeDocument/2006/relationships/tags" Target="../tags/tag425.xml"/><Relationship Id="rId332" Type="http://schemas.openxmlformats.org/officeDocument/2006/relationships/tags" Target="../tags/tag446.xml"/><Relationship Id="rId71" Type="http://schemas.openxmlformats.org/officeDocument/2006/relationships/tags" Target="../tags/tag185.xml"/><Relationship Id="rId92" Type="http://schemas.openxmlformats.org/officeDocument/2006/relationships/tags" Target="../tags/tag206.xml"/><Relationship Id="rId213" Type="http://schemas.openxmlformats.org/officeDocument/2006/relationships/tags" Target="../tags/tag327.xml"/><Relationship Id="rId234" Type="http://schemas.openxmlformats.org/officeDocument/2006/relationships/tags" Target="../tags/tag348.xml"/><Relationship Id="rId2" Type="http://schemas.openxmlformats.org/officeDocument/2006/relationships/tags" Target="../tags/tag116.xml"/><Relationship Id="rId29" Type="http://schemas.openxmlformats.org/officeDocument/2006/relationships/tags" Target="../tags/tag143.xml"/><Relationship Id="rId255" Type="http://schemas.openxmlformats.org/officeDocument/2006/relationships/tags" Target="../tags/tag369.xml"/><Relationship Id="rId276" Type="http://schemas.openxmlformats.org/officeDocument/2006/relationships/tags" Target="../tags/tag390.xml"/><Relationship Id="rId297" Type="http://schemas.openxmlformats.org/officeDocument/2006/relationships/tags" Target="../tags/tag411.xml"/><Relationship Id="rId40" Type="http://schemas.openxmlformats.org/officeDocument/2006/relationships/tags" Target="../tags/tag154.xml"/><Relationship Id="rId115" Type="http://schemas.openxmlformats.org/officeDocument/2006/relationships/tags" Target="../tags/tag229.xml"/><Relationship Id="rId136" Type="http://schemas.openxmlformats.org/officeDocument/2006/relationships/tags" Target="../tags/tag250.xml"/><Relationship Id="rId157" Type="http://schemas.openxmlformats.org/officeDocument/2006/relationships/tags" Target="../tags/tag271.xml"/><Relationship Id="rId178" Type="http://schemas.openxmlformats.org/officeDocument/2006/relationships/tags" Target="../tags/tag292.xml"/><Relationship Id="rId301" Type="http://schemas.openxmlformats.org/officeDocument/2006/relationships/tags" Target="../tags/tag415.xml"/><Relationship Id="rId322" Type="http://schemas.openxmlformats.org/officeDocument/2006/relationships/tags" Target="../tags/tag436.xml"/><Relationship Id="rId343" Type="http://schemas.openxmlformats.org/officeDocument/2006/relationships/tags" Target="../tags/tag457.xml"/><Relationship Id="rId61" Type="http://schemas.openxmlformats.org/officeDocument/2006/relationships/tags" Target="../tags/tag175.xml"/><Relationship Id="rId82" Type="http://schemas.openxmlformats.org/officeDocument/2006/relationships/tags" Target="../tags/tag196.xml"/><Relationship Id="rId199" Type="http://schemas.openxmlformats.org/officeDocument/2006/relationships/tags" Target="../tags/tag313.xml"/><Relationship Id="rId203" Type="http://schemas.openxmlformats.org/officeDocument/2006/relationships/tags" Target="../tags/tag317.xml"/><Relationship Id="rId19" Type="http://schemas.openxmlformats.org/officeDocument/2006/relationships/tags" Target="../tags/tag133.xml"/><Relationship Id="rId224" Type="http://schemas.openxmlformats.org/officeDocument/2006/relationships/tags" Target="../tags/tag338.xml"/><Relationship Id="rId245" Type="http://schemas.openxmlformats.org/officeDocument/2006/relationships/tags" Target="../tags/tag359.xml"/><Relationship Id="rId266" Type="http://schemas.openxmlformats.org/officeDocument/2006/relationships/tags" Target="../tags/tag380.xml"/><Relationship Id="rId287" Type="http://schemas.openxmlformats.org/officeDocument/2006/relationships/tags" Target="../tags/tag401.xml"/><Relationship Id="rId30" Type="http://schemas.openxmlformats.org/officeDocument/2006/relationships/tags" Target="../tags/tag144.xml"/><Relationship Id="rId105" Type="http://schemas.openxmlformats.org/officeDocument/2006/relationships/tags" Target="../tags/tag219.xml"/><Relationship Id="rId126" Type="http://schemas.openxmlformats.org/officeDocument/2006/relationships/tags" Target="../tags/tag240.xml"/><Relationship Id="rId147" Type="http://schemas.openxmlformats.org/officeDocument/2006/relationships/tags" Target="../tags/tag261.xml"/><Relationship Id="rId168" Type="http://schemas.openxmlformats.org/officeDocument/2006/relationships/tags" Target="../tags/tag282.xml"/><Relationship Id="rId312" Type="http://schemas.openxmlformats.org/officeDocument/2006/relationships/tags" Target="../tags/tag426.xml"/><Relationship Id="rId333" Type="http://schemas.openxmlformats.org/officeDocument/2006/relationships/tags" Target="../tags/tag447.xml"/><Relationship Id="rId51" Type="http://schemas.openxmlformats.org/officeDocument/2006/relationships/tags" Target="../tags/tag165.xml"/><Relationship Id="rId72" Type="http://schemas.openxmlformats.org/officeDocument/2006/relationships/tags" Target="../tags/tag186.xml"/><Relationship Id="rId93" Type="http://schemas.openxmlformats.org/officeDocument/2006/relationships/tags" Target="../tags/tag207.xml"/><Relationship Id="rId189" Type="http://schemas.openxmlformats.org/officeDocument/2006/relationships/tags" Target="../tags/tag303.xml"/><Relationship Id="rId3" Type="http://schemas.openxmlformats.org/officeDocument/2006/relationships/tags" Target="../tags/tag117.xml"/><Relationship Id="rId214" Type="http://schemas.openxmlformats.org/officeDocument/2006/relationships/tags" Target="../tags/tag328.xml"/><Relationship Id="rId235" Type="http://schemas.openxmlformats.org/officeDocument/2006/relationships/tags" Target="../tags/tag349.xml"/><Relationship Id="rId256" Type="http://schemas.openxmlformats.org/officeDocument/2006/relationships/tags" Target="../tags/tag370.xml"/><Relationship Id="rId277" Type="http://schemas.openxmlformats.org/officeDocument/2006/relationships/tags" Target="../tags/tag391.xml"/><Relationship Id="rId298" Type="http://schemas.openxmlformats.org/officeDocument/2006/relationships/tags" Target="../tags/tag412.xml"/><Relationship Id="rId116" Type="http://schemas.openxmlformats.org/officeDocument/2006/relationships/tags" Target="../tags/tag230.xml"/><Relationship Id="rId137" Type="http://schemas.openxmlformats.org/officeDocument/2006/relationships/tags" Target="../tags/tag251.xml"/><Relationship Id="rId158" Type="http://schemas.openxmlformats.org/officeDocument/2006/relationships/tags" Target="../tags/tag272.xml"/><Relationship Id="rId302" Type="http://schemas.openxmlformats.org/officeDocument/2006/relationships/tags" Target="../tags/tag416.xml"/><Relationship Id="rId323" Type="http://schemas.openxmlformats.org/officeDocument/2006/relationships/tags" Target="../tags/tag437.xml"/><Relationship Id="rId344" Type="http://schemas.openxmlformats.org/officeDocument/2006/relationships/tags" Target="../tags/tag458.xml"/><Relationship Id="rId20" Type="http://schemas.openxmlformats.org/officeDocument/2006/relationships/tags" Target="../tags/tag134.xml"/><Relationship Id="rId41" Type="http://schemas.openxmlformats.org/officeDocument/2006/relationships/tags" Target="../tags/tag155.xml"/><Relationship Id="rId62" Type="http://schemas.openxmlformats.org/officeDocument/2006/relationships/tags" Target="../tags/tag176.xml"/><Relationship Id="rId83" Type="http://schemas.openxmlformats.org/officeDocument/2006/relationships/tags" Target="../tags/tag197.xml"/><Relationship Id="rId179" Type="http://schemas.openxmlformats.org/officeDocument/2006/relationships/tags" Target="../tags/tag293.xml"/><Relationship Id="rId190" Type="http://schemas.openxmlformats.org/officeDocument/2006/relationships/tags" Target="../tags/tag304.xml"/><Relationship Id="rId204" Type="http://schemas.openxmlformats.org/officeDocument/2006/relationships/tags" Target="../tags/tag318.xml"/><Relationship Id="rId225" Type="http://schemas.openxmlformats.org/officeDocument/2006/relationships/tags" Target="../tags/tag339.xml"/><Relationship Id="rId246" Type="http://schemas.openxmlformats.org/officeDocument/2006/relationships/tags" Target="../tags/tag360.xml"/><Relationship Id="rId267" Type="http://schemas.openxmlformats.org/officeDocument/2006/relationships/tags" Target="../tags/tag381.xml"/><Relationship Id="rId288" Type="http://schemas.openxmlformats.org/officeDocument/2006/relationships/tags" Target="../tags/tag402.xml"/><Relationship Id="rId106" Type="http://schemas.openxmlformats.org/officeDocument/2006/relationships/tags" Target="../tags/tag220.xml"/><Relationship Id="rId127" Type="http://schemas.openxmlformats.org/officeDocument/2006/relationships/tags" Target="../tags/tag241.xml"/><Relationship Id="rId313" Type="http://schemas.openxmlformats.org/officeDocument/2006/relationships/tags" Target="../tags/tag427.xml"/><Relationship Id="rId10" Type="http://schemas.openxmlformats.org/officeDocument/2006/relationships/tags" Target="../tags/tag124.xml"/><Relationship Id="rId31" Type="http://schemas.openxmlformats.org/officeDocument/2006/relationships/tags" Target="../tags/tag145.xml"/><Relationship Id="rId52" Type="http://schemas.openxmlformats.org/officeDocument/2006/relationships/tags" Target="../tags/tag166.xml"/><Relationship Id="rId73" Type="http://schemas.openxmlformats.org/officeDocument/2006/relationships/tags" Target="../tags/tag187.xml"/><Relationship Id="rId94" Type="http://schemas.openxmlformats.org/officeDocument/2006/relationships/tags" Target="../tags/tag208.xml"/><Relationship Id="rId148" Type="http://schemas.openxmlformats.org/officeDocument/2006/relationships/tags" Target="../tags/tag262.xml"/><Relationship Id="rId169" Type="http://schemas.openxmlformats.org/officeDocument/2006/relationships/tags" Target="../tags/tag283.xml"/><Relationship Id="rId334" Type="http://schemas.openxmlformats.org/officeDocument/2006/relationships/tags" Target="../tags/tag448.xml"/><Relationship Id="rId4" Type="http://schemas.openxmlformats.org/officeDocument/2006/relationships/tags" Target="../tags/tag118.xml"/><Relationship Id="rId180" Type="http://schemas.openxmlformats.org/officeDocument/2006/relationships/tags" Target="../tags/tag294.xml"/><Relationship Id="rId215" Type="http://schemas.openxmlformats.org/officeDocument/2006/relationships/tags" Target="../tags/tag329.xml"/><Relationship Id="rId236" Type="http://schemas.openxmlformats.org/officeDocument/2006/relationships/tags" Target="../tags/tag350.xml"/><Relationship Id="rId257" Type="http://schemas.openxmlformats.org/officeDocument/2006/relationships/tags" Target="../tags/tag371.xml"/><Relationship Id="rId278" Type="http://schemas.openxmlformats.org/officeDocument/2006/relationships/tags" Target="../tags/tag392.xml"/><Relationship Id="rId303" Type="http://schemas.openxmlformats.org/officeDocument/2006/relationships/tags" Target="../tags/tag417.xml"/><Relationship Id="rId42" Type="http://schemas.openxmlformats.org/officeDocument/2006/relationships/tags" Target="../tags/tag156.xml"/><Relationship Id="rId84" Type="http://schemas.openxmlformats.org/officeDocument/2006/relationships/tags" Target="../tags/tag198.xml"/><Relationship Id="rId138" Type="http://schemas.openxmlformats.org/officeDocument/2006/relationships/tags" Target="../tags/tag252.xml"/><Relationship Id="rId345" Type="http://schemas.openxmlformats.org/officeDocument/2006/relationships/tags" Target="../tags/tag459.xml"/><Relationship Id="rId191" Type="http://schemas.openxmlformats.org/officeDocument/2006/relationships/tags" Target="../tags/tag305.xml"/><Relationship Id="rId205" Type="http://schemas.openxmlformats.org/officeDocument/2006/relationships/tags" Target="../tags/tag319.xml"/><Relationship Id="rId247" Type="http://schemas.openxmlformats.org/officeDocument/2006/relationships/tags" Target="../tags/tag361.xml"/><Relationship Id="rId107" Type="http://schemas.openxmlformats.org/officeDocument/2006/relationships/tags" Target="../tags/tag221.xml"/><Relationship Id="rId289" Type="http://schemas.openxmlformats.org/officeDocument/2006/relationships/tags" Target="../tags/tag403.xml"/><Relationship Id="rId11" Type="http://schemas.openxmlformats.org/officeDocument/2006/relationships/tags" Target="../tags/tag125.xml"/><Relationship Id="rId53" Type="http://schemas.openxmlformats.org/officeDocument/2006/relationships/tags" Target="../tags/tag167.xml"/><Relationship Id="rId149" Type="http://schemas.openxmlformats.org/officeDocument/2006/relationships/tags" Target="../tags/tag263.xml"/><Relationship Id="rId314" Type="http://schemas.openxmlformats.org/officeDocument/2006/relationships/tags" Target="../tags/tag428.xml"/><Relationship Id="rId95" Type="http://schemas.openxmlformats.org/officeDocument/2006/relationships/tags" Target="../tags/tag209.xml"/><Relationship Id="rId160" Type="http://schemas.openxmlformats.org/officeDocument/2006/relationships/tags" Target="../tags/tag274.xml"/><Relationship Id="rId216" Type="http://schemas.openxmlformats.org/officeDocument/2006/relationships/tags" Target="../tags/tag330.xml"/><Relationship Id="rId258" Type="http://schemas.openxmlformats.org/officeDocument/2006/relationships/tags" Target="../tags/tag372.xml"/><Relationship Id="rId22" Type="http://schemas.openxmlformats.org/officeDocument/2006/relationships/tags" Target="../tags/tag136.xml"/><Relationship Id="rId64" Type="http://schemas.openxmlformats.org/officeDocument/2006/relationships/tags" Target="../tags/tag178.xml"/><Relationship Id="rId118" Type="http://schemas.openxmlformats.org/officeDocument/2006/relationships/tags" Target="../tags/tag232.xml"/><Relationship Id="rId325" Type="http://schemas.openxmlformats.org/officeDocument/2006/relationships/tags" Target="../tags/tag439.xml"/><Relationship Id="rId171" Type="http://schemas.openxmlformats.org/officeDocument/2006/relationships/tags" Target="../tags/tag285.xml"/><Relationship Id="rId227" Type="http://schemas.openxmlformats.org/officeDocument/2006/relationships/tags" Target="../tags/tag341.xml"/><Relationship Id="rId269" Type="http://schemas.openxmlformats.org/officeDocument/2006/relationships/tags" Target="../tags/tag383.xml"/><Relationship Id="rId33" Type="http://schemas.openxmlformats.org/officeDocument/2006/relationships/tags" Target="../tags/tag147.xml"/><Relationship Id="rId129" Type="http://schemas.openxmlformats.org/officeDocument/2006/relationships/tags" Target="../tags/tag243.xml"/><Relationship Id="rId280" Type="http://schemas.openxmlformats.org/officeDocument/2006/relationships/tags" Target="../tags/tag394.xml"/><Relationship Id="rId336" Type="http://schemas.openxmlformats.org/officeDocument/2006/relationships/tags" Target="../tags/tag450.xml"/><Relationship Id="rId75" Type="http://schemas.openxmlformats.org/officeDocument/2006/relationships/tags" Target="../tags/tag189.xml"/><Relationship Id="rId140" Type="http://schemas.openxmlformats.org/officeDocument/2006/relationships/tags" Target="../tags/tag254.xml"/><Relationship Id="rId182" Type="http://schemas.openxmlformats.org/officeDocument/2006/relationships/tags" Target="../tags/tag296.xml"/><Relationship Id="rId6" Type="http://schemas.openxmlformats.org/officeDocument/2006/relationships/tags" Target="../tags/tag120.xml"/><Relationship Id="rId238" Type="http://schemas.openxmlformats.org/officeDocument/2006/relationships/tags" Target="../tags/tag352.xml"/><Relationship Id="rId291" Type="http://schemas.openxmlformats.org/officeDocument/2006/relationships/tags" Target="../tags/tag405.xml"/><Relationship Id="rId305" Type="http://schemas.openxmlformats.org/officeDocument/2006/relationships/tags" Target="../tags/tag419.xml"/><Relationship Id="rId347" Type="http://schemas.openxmlformats.org/officeDocument/2006/relationships/slideLayout" Target="../slideLayouts/slideLayout2.xml"/><Relationship Id="rId44" Type="http://schemas.openxmlformats.org/officeDocument/2006/relationships/tags" Target="../tags/tag158.xml"/><Relationship Id="rId86" Type="http://schemas.openxmlformats.org/officeDocument/2006/relationships/tags" Target="../tags/tag200.xml"/><Relationship Id="rId151" Type="http://schemas.openxmlformats.org/officeDocument/2006/relationships/tags" Target="../tags/tag265.xml"/><Relationship Id="rId193" Type="http://schemas.openxmlformats.org/officeDocument/2006/relationships/tags" Target="../tags/tag307.xml"/><Relationship Id="rId207" Type="http://schemas.openxmlformats.org/officeDocument/2006/relationships/tags" Target="../tags/tag321.xml"/><Relationship Id="rId249" Type="http://schemas.openxmlformats.org/officeDocument/2006/relationships/tags" Target="../tags/tag363.xml"/><Relationship Id="rId13" Type="http://schemas.openxmlformats.org/officeDocument/2006/relationships/tags" Target="../tags/tag127.xml"/><Relationship Id="rId109" Type="http://schemas.openxmlformats.org/officeDocument/2006/relationships/tags" Target="../tags/tag223.xml"/><Relationship Id="rId260" Type="http://schemas.openxmlformats.org/officeDocument/2006/relationships/tags" Target="../tags/tag374.xml"/><Relationship Id="rId316" Type="http://schemas.openxmlformats.org/officeDocument/2006/relationships/tags" Target="../tags/tag430.xml"/><Relationship Id="rId55" Type="http://schemas.openxmlformats.org/officeDocument/2006/relationships/tags" Target="../tags/tag169.xml"/><Relationship Id="rId97" Type="http://schemas.openxmlformats.org/officeDocument/2006/relationships/tags" Target="../tags/tag211.xml"/><Relationship Id="rId120" Type="http://schemas.openxmlformats.org/officeDocument/2006/relationships/tags" Target="../tags/tag234.xml"/><Relationship Id="rId162" Type="http://schemas.openxmlformats.org/officeDocument/2006/relationships/tags" Target="../tags/tag276.xml"/><Relationship Id="rId218" Type="http://schemas.openxmlformats.org/officeDocument/2006/relationships/tags" Target="../tags/tag332.xml"/><Relationship Id="rId271" Type="http://schemas.openxmlformats.org/officeDocument/2006/relationships/tags" Target="../tags/tag385.xml"/><Relationship Id="rId24" Type="http://schemas.openxmlformats.org/officeDocument/2006/relationships/tags" Target="../tags/tag138.xml"/><Relationship Id="rId66" Type="http://schemas.openxmlformats.org/officeDocument/2006/relationships/tags" Target="../tags/tag180.xml"/><Relationship Id="rId131" Type="http://schemas.openxmlformats.org/officeDocument/2006/relationships/tags" Target="../tags/tag245.xml"/><Relationship Id="rId327" Type="http://schemas.openxmlformats.org/officeDocument/2006/relationships/tags" Target="../tags/tag441.xml"/><Relationship Id="rId173" Type="http://schemas.openxmlformats.org/officeDocument/2006/relationships/tags" Target="../tags/tag287.xml"/><Relationship Id="rId229" Type="http://schemas.openxmlformats.org/officeDocument/2006/relationships/tags" Target="../tags/tag343.xml"/><Relationship Id="rId240" Type="http://schemas.openxmlformats.org/officeDocument/2006/relationships/tags" Target="../tags/tag354.xml"/><Relationship Id="rId35" Type="http://schemas.openxmlformats.org/officeDocument/2006/relationships/tags" Target="../tags/tag149.xml"/><Relationship Id="rId77" Type="http://schemas.openxmlformats.org/officeDocument/2006/relationships/tags" Target="../tags/tag191.xml"/><Relationship Id="rId100" Type="http://schemas.openxmlformats.org/officeDocument/2006/relationships/tags" Target="../tags/tag214.xml"/><Relationship Id="rId282" Type="http://schemas.openxmlformats.org/officeDocument/2006/relationships/tags" Target="../tags/tag396.xml"/><Relationship Id="rId338" Type="http://schemas.openxmlformats.org/officeDocument/2006/relationships/tags" Target="../tags/tag45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1.xml"/><Relationship Id="rId4" Type="http://schemas.openxmlformats.org/officeDocument/2006/relationships/image" Target="../media/image21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469.xml"/><Relationship Id="rId13" Type="http://schemas.openxmlformats.org/officeDocument/2006/relationships/image" Target="../media/image18.png"/><Relationship Id="rId3" Type="http://schemas.openxmlformats.org/officeDocument/2006/relationships/tags" Target="../tags/tag464.xml"/><Relationship Id="rId7" Type="http://schemas.openxmlformats.org/officeDocument/2006/relationships/tags" Target="../tags/tag468.xml"/><Relationship Id="rId12" Type="http://schemas.openxmlformats.org/officeDocument/2006/relationships/image" Target="../media/image19.png"/><Relationship Id="rId2" Type="http://schemas.openxmlformats.org/officeDocument/2006/relationships/tags" Target="../tags/tag463.xml"/><Relationship Id="rId1" Type="http://schemas.openxmlformats.org/officeDocument/2006/relationships/tags" Target="../tags/tag462.xml"/><Relationship Id="rId6" Type="http://schemas.openxmlformats.org/officeDocument/2006/relationships/tags" Target="../tags/tag467.xml"/><Relationship Id="rId11" Type="http://schemas.openxmlformats.org/officeDocument/2006/relationships/notesSlide" Target="../notesSlides/notesSlide22.xml"/><Relationship Id="rId5" Type="http://schemas.openxmlformats.org/officeDocument/2006/relationships/tags" Target="../tags/tag466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65.xml"/><Relationship Id="rId9" Type="http://schemas.openxmlformats.org/officeDocument/2006/relationships/tags" Target="../tags/tag470.xml"/><Relationship Id="rId1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473.xml"/><Relationship Id="rId7" Type="http://schemas.openxmlformats.org/officeDocument/2006/relationships/image" Target="../media/image23.png"/><Relationship Id="rId2" Type="http://schemas.openxmlformats.org/officeDocument/2006/relationships/tags" Target="../tags/tag472.xml"/><Relationship Id="rId1" Type="http://schemas.openxmlformats.org/officeDocument/2006/relationships/tags" Target="../tags/tag471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74.xml"/><Relationship Id="rId9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13" Type="http://schemas.openxmlformats.org/officeDocument/2006/relationships/image" Target="../media/image12.png"/><Relationship Id="rId3" Type="http://schemas.openxmlformats.org/officeDocument/2006/relationships/tags" Target="../tags/tag47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6.wmf"/><Relationship Id="rId2" Type="http://schemas.openxmlformats.org/officeDocument/2006/relationships/tags" Target="../tags/tag475.xml"/><Relationship Id="rId1" Type="http://schemas.openxmlformats.org/officeDocument/2006/relationships/vmlDrawing" Target="../drawings/vmlDrawing4.vml"/><Relationship Id="rId6" Type="http://schemas.openxmlformats.org/officeDocument/2006/relationships/tags" Target="../tags/tag479.xml"/><Relationship Id="rId11" Type="http://schemas.openxmlformats.org/officeDocument/2006/relationships/oleObject" Target="../embeddings/oleObject6.bin"/><Relationship Id="rId5" Type="http://schemas.openxmlformats.org/officeDocument/2006/relationships/tags" Target="../tags/tag478.xml"/><Relationship Id="rId10" Type="http://schemas.openxmlformats.org/officeDocument/2006/relationships/image" Target="../media/image25.wmf"/><Relationship Id="rId4" Type="http://schemas.openxmlformats.org/officeDocument/2006/relationships/tags" Target="../tags/tag477.xml"/><Relationship Id="rId9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1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485.xml"/><Relationship Id="rId7" Type="http://schemas.openxmlformats.org/officeDocument/2006/relationships/notesSlide" Target="../notesSlides/notesSlide28.xml"/><Relationship Id="rId2" Type="http://schemas.openxmlformats.org/officeDocument/2006/relationships/tags" Target="../tags/tag484.xml"/><Relationship Id="rId1" Type="http://schemas.openxmlformats.org/officeDocument/2006/relationships/tags" Target="../tags/tag48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87.xml"/><Relationship Id="rId4" Type="http://schemas.openxmlformats.org/officeDocument/2006/relationships/tags" Target="../tags/tag48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9.xml"/><Relationship Id="rId1" Type="http://schemas.openxmlformats.org/officeDocument/2006/relationships/tags" Target="../tags/tag488.xml"/><Relationship Id="rId5" Type="http://schemas.openxmlformats.org/officeDocument/2006/relationships/image" Target="../media/image29.wmf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1.xml"/><Relationship Id="rId1" Type="http://schemas.openxmlformats.org/officeDocument/2006/relationships/tags" Target="../tags/tag49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499.xml"/><Relationship Id="rId13" Type="http://schemas.openxmlformats.org/officeDocument/2006/relationships/tags" Target="../tags/tag504.xml"/><Relationship Id="rId18" Type="http://schemas.openxmlformats.org/officeDocument/2006/relationships/tags" Target="../tags/tag509.xml"/><Relationship Id="rId3" Type="http://schemas.openxmlformats.org/officeDocument/2006/relationships/tags" Target="../tags/tag494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498.xml"/><Relationship Id="rId12" Type="http://schemas.openxmlformats.org/officeDocument/2006/relationships/tags" Target="../tags/tag503.xml"/><Relationship Id="rId17" Type="http://schemas.openxmlformats.org/officeDocument/2006/relationships/tags" Target="../tags/tag508.xml"/><Relationship Id="rId2" Type="http://schemas.openxmlformats.org/officeDocument/2006/relationships/tags" Target="../tags/tag493.xml"/><Relationship Id="rId16" Type="http://schemas.openxmlformats.org/officeDocument/2006/relationships/tags" Target="../tags/tag507.xml"/><Relationship Id="rId20" Type="http://schemas.openxmlformats.org/officeDocument/2006/relationships/tags" Target="../tags/tag511.xml"/><Relationship Id="rId1" Type="http://schemas.openxmlformats.org/officeDocument/2006/relationships/tags" Target="../tags/tag492.xml"/><Relationship Id="rId6" Type="http://schemas.openxmlformats.org/officeDocument/2006/relationships/tags" Target="../tags/tag497.xml"/><Relationship Id="rId11" Type="http://schemas.openxmlformats.org/officeDocument/2006/relationships/tags" Target="../tags/tag502.xml"/><Relationship Id="rId5" Type="http://schemas.openxmlformats.org/officeDocument/2006/relationships/tags" Target="../tags/tag496.xml"/><Relationship Id="rId15" Type="http://schemas.openxmlformats.org/officeDocument/2006/relationships/tags" Target="../tags/tag506.xml"/><Relationship Id="rId10" Type="http://schemas.openxmlformats.org/officeDocument/2006/relationships/tags" Target="../tags/tag501.xml"/><Relationship Id="rId19" Type="http://schemas.openxmlformats.org/officeDocument/2006/relationships/tags" Target="../tags/tag510.xml"/><Relationship Id="rId4" Type="http://schemas.openxmlformats.org/officeDocument/2006/relationships/tags" Target="../tags/tag495.xml"/><Relationship Id="rId9" Type="http://schemas.openxmlformats.org/officeDocument/2006/relationships/tags" Target="../tags/tag500.xml"/><Relationship Id="rId14" Type="http://schemas.openxmlformats.org/officeDocument/2006/relationships/tags" Target="../tags/tag505.xml"/><Relationship Id="rId2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9.bin"/><Relationship Id="rId2" Type="http://schemas.openxmlformats.org/officeDocument/2006/relationships/tags" Target="../tags/tag5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3" Type="http://schemas.openxmlformats.org/officeDocument/2006/relationships/tags" Target="../tags/tag51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15.xml"/><Relationship Id="rId1" Type="http://schemas.openxmlformats.org/officeDocument/2006/relationships/tags" Target="../tags/tag514.xml"/><Relationship Id="rId6" Type="http://schemas.openxmlformats.org/officeDocument/2006/relationships/tags" Target="../tags/tag519.xml"/><Relationship Id="rId5" Type="http://schemas.openxmlformats.org/officeDocument/2006/relationships/tags" Target="../tags/tag518.xml"/><Relationship Id="rId10" Type="http://schemas.openxmlformats.org/officeDocument/2006/relationships/image" Target="../media/image29.wmf"/><Relationship Id="rId4" Type="http://schemas.openxmlformats.org/officeDocument/2006/relationships/tags" Target="../tags/tag517.xml"/><Relationship Id="rId9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tags" Target="../tags/tag521.xml"/><Relationship Id="rId7" Type="http://schemas.openxmlformats.org/officeDocument/2006/relationships/oleObject" Target="../embeddings/oleObject10.bin"/><Relationship Id="rId2" Type="http://schemas.openxmlformats.org/officeDocument/2006/relationships/tags" Target="../tags/tag520.xml"/><Relationship Id="rId1" Type="http://schemas.openxmlformats.org/officeDocument/2006/relationships/vmlDrawing" Target="../drawings/vmlDrawing7.vml"/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9.wmf"/><Relationship Id="rId4" Type="http://schemas.openxmlformats.org/officeDocument/2006/relationships/tags" Target="../tags/tag522.xml"/><Relationship Id="rId9" Type="http://schemas.openxmlformats.org/officeDocument/2006/relationships/oleObject" Target="../embeddings/oleObject1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tags" Target="../tags/tag525.xml"/><Relationship Id="rId7" Type="http://schemas.openxmlformats.org/officeDocument/2006/relationships/notesSlide" Target="../notesSlides/notesSlide39.xml"/><Relationship Id="rId2" Type="http://schemas.openxmlformats.org/officeDocument/2006/relationships/tags" Target="../tags/tag524.xml"/><Relationship Id="rId1" Type="http://schemas.openxmlformats.org/officeDocument/2006/relationships/tags" Target="../tags/tag52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3.wmf"/><Relationship Id="rId5" Type="http://schemas.openxmlformats.org/officeDocument/2006/relationships/tags" Target="../tags/tag527.xml"/><Relationship Id="rId10" Type="http://schemas.openxmlformats.org/officeDocument/2006/relationships/image" Target="../media/image42.wmf"/><Relationship Id="rId4" Type="http://schemas.openxmlformats.org/officeDocument/2006/relationships/tags" Target="../tags/tag526.xml"/><Relationship Id="rId9" Type="http://schemas.openxmlformats.org/officeDocument/2006/relationships/image" Target="../media/image41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530.xml"/><Relationship Id="rId7" Type="http://schemas.openxmlformats.org/officeDocument/2006/relationships/notesSlide" Target="../notesSlides/notesSlide40.xml"/><Relationship Id="rId2" Type="http://schemas.openxmlformats.org/officeDocument/2006/relationships/tags" Target="../tags/tag529.xml"/><Relationship Id="rId1" Type="http://schemas.openxmlformats.org/officeDocument/2006/relationships/tags" Target="../tags/tag52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32.xml"/><Relationship Id="rId4" Type="http://schemas.openxmlformats.org/officeDocument/2006/relationships/tags" Target="../tags/tag531.xml"/><Relationship Id="rId9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4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5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542.xml"/><Relationship Id="rId13" Type="http://schemas.openxmlformats.org/officeDocument/2006/relationships/notesSlide" Target="../notesSlides/notesSlide44.xml"/><Relationship Id="rId18" Type="http://schemas.openxmlformats.org/officeDocument/2006/relationships/oleObject" Target="../embeddings/oleObject14.bin"/><Relationship Id="rId26" Type="http://schemas.openxmlformats.org/officeDocument/2006/relationships/oleObject" Target="../embeddings/oleObject18.bin"/><Relationship Id="rId3" Type="http://schemas.openxmlformats.org/officeDocument/2006/relationships/tags" Target="../tags/tag537.xml"/><Relationship Id="rId21" Type="http://schemas.openxmlformats.org/officeDocument/2006/relationships/image" Target="../media/image51.wmf"/><Relationship Id="rId7" Type="http://schemas.openxmlformats.org/officeDocument/2006/relationships/tags" Target="../tags/tag54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9.wmf"/><Relationship Id="rId25" Type="http://schemas.openxmlformats.org/officeDocument/2006/relationships/image" Target="../media/image53.wmf"/><Relationship Id="rId2" Type="http://schemas.openxmlformats.org/officeDocument/2006/relationships/tags" Target="../tags/tag536.xml"/><Relationship Id="rId16" Type="http://schemas.openxmlformats.org/officeDocument/2006/relationships/oleObject" Target="../embeddings/oleObject13.bin"/><Relationship Id="rId20" Type="http://schemas.openxmlformats.org/officeDocument/2006/relationships/oleObject" Target="../embeddings/oleObject15.bin"/><Relationship Id="rId29" Type="http://schemas.openxmlformats.org/officeDocument/2006/relationships/image" Target="../media/image55.wmf"/><Relationship Id="rId1" Type="http://schemas.openxmlformats.org/officeDocument/2006/relationships/vmlDrawing" Target="../drawings/vmlDrawing8.vml"/><Relationship Id="rId6" Type="http://schemas.openxmlformats.org/officeDocument/2006/relationships/tags" Target="../tags/tag540.xml"/><Relationship Id="rId11" Type="http://schemas.openxmlformats.org/officeDocument/2006/relationships/tags" Target="../tags/tag545.xml"/><Relationship Id="rId24" Type="http://schemas.openxmlformats.org/officeDocument/2006/relationships/oleObject" Target="../embeddings/oleObject17.bin"/><Relationship Id="rId5" Type="http://schemas.openxmlformats.org/officeDocument/2006/relationships/tags" Target="../tags/tag539.xml"/><Relationship Id="rId15" Type="http://schemas.openxmlformats.org/officeDocument/2006/relationships/image" Target="../media/image48.wmf"/><Relationship Id="rId23" Type="http://schemas.openxmlformats.org/officeDocument/2006/relationships/image" Target="../media/image52.wmf"/><Relationship Id="rId28" Type="http://schemas.openxmlformats.org/officeDocument/2006/relationships/oleObject" Target="../embeddings/oleObject19.bin"/><Relationship Id="rId10" Type="http://schemas.openxmlformats.org/officeDocument/2006/relationships/tags" Target="../tags/tag544.xml"/><Relationship Id="rId19" Type="http://schemas.openxmlformats.org/officeDocument/2006/relationships/image" Target="../media/image50.wmf"/><Relationship Id="rId31" Type="http://schemas.openxmlformats.org/officeDocument/2006/relationships/image" Target="../media/image57.png"/><Relationship Id="rId4" Type="http://schemas.openxmlformats.org/officeDocument/2006/relationships/tags" Target="../tags/tag538.xml"/><Relationship Id="rId9" Type="http://schemas.openxmlformats.org/officeDocument/2006/relationships/tags" Target="../tags/tag543.xml"/><Relationship Id="rId14" Type="http://schemas.openxmlformats.org/officeDocument/2006/relationships/oleObject" Target="../embeddings/oleObject12.bin"/><Relationship Id="rId22" Type="http://schemas.openxmlformats.org/officeDocument/2006/relationships/oleObject" Target="../embeddings/oleObject16.bin"/><Relationship Id="rId27" Type="http://schemas.openxmlformats.org/officeDocument/2006/relationships/image" Target="../media/image54.wmf"/><Relationship Id="rId30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47.xml"/><Relationship Id="rId1" Type="http://schemas.openxmlformats.org/officeDocument/2006/relationships/tags" Target="../tags/tag546.xml"/><Relationship Id="rId6" Type="http://schemas.openxmlformats.org/officeDocument/2006/relationships/image" Target="../media/image59.wmf"/><Relationship Id="rId5" Type="http://schemas.openxmlformats.org/officeDocument/2006/relationships/image" Target="../media/image58.wmf"/><Relationship Id="rId4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49.xml"/><Relationship Id="rId1" Type="http://schemas.openxmlformats.org/officeDocument/2006/relationships/tags" Target="../tags/tag548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0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2.xml"/><Relationship Id="rId1" Type="http://schemas.openxmlformats.org/officeDocument/2006/relationships/tags" Target="../tags/tag55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32.xml"/><Relationship Id="rId21" Type="http://schemas.openxmlformats.org/officeDocument/2006/relationships/tags" Target="../tags/tag27.xml"/><Relationship Id="rId42" Type="http://schemas.openxmlformats.org/officeDocument/2006/relationships/tags" Target="../tags/tag48.xml"/><Relationship Id="rId47" Type="http://schemas.openxmlformats.org/officeDocument/2006/relationships/tags" Target="../tags/tag53.xml"/><Relationship Id="rId63" Type="http://schemas.openxmlformats.org/officeDocument/2006/relationships/tags" Target="../tags/tag69.xml"/><Relationship Id="rId68" Type="http://schemas.openxmlformats.org/officeDocument/2006/relationships/slideLayout" Target="../slideLayouts/slideLayout2.xml"/><Relationship Id="rId7" Type="http://schemas.openxmlformats.org/officeDocument/2006/relationships/tags" Target="../tags/tag13.xml"/><Relationship Id="rId71" Type="http://schemas.openxmlformats.org/officeDocument/2006/relationships/image" Target="../media/image8.png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29" Type="http://schemas.openxmlformats.org/officeDocument/2006/relationships/tags" Target="../tags/tag35.xml"/><Relationship Id="rId11" Type="http://schemas.openxmlformats.org/officeDocument/2006/relationships/tags" Target="../tags/tag17.xml"/><Relationship Id="rId24" Type="http://schemas.openxmlformats.org/officeDocument/2006/relationships/tags" Target="../tags/tag30.xml"/><Relationship Id="rId32" Type="http://schemas.openxmlformats.org/officeDocument/2006/relationships/tags" Target="../tags/tag38.xml"/><Relationship Id="rId37" Type="http://schemas.openxmlformats.org/officeDocument/2006/relationships/tags" Target="../tags/tag43.xml"/><Relationship Id="rId40" Type="http://schemas.openxmlformats.org/officeDocument/2006/relationships/tags" Target="../tags/tag46.xml"/><Relationship Id="rId45" Type="http://schemas.openxmlformats.org/officeDocument/2006/relationships/tags" Target="../tags/tag51.xml"/><Relationship Id="rId53" Type="http://schemas.openxmlformats.org/officeDocument/2006/relationships/tags" Target="../tags/tag59.xml"/><Relationship Id="rId58" Type="http://schemas.openxmlformats.org/officeDocument/2006/relationships/tags" Target="../tags/tag64.xml"/><Relationship Id="rId66" Type="http://schemas.openxmlformats.org/officeDocument/2006/relationships/tags" Target="../tags/tag72.xml"/><Relationship Id="rId5" Type="http://schemas.openxmlformats.org/officeDocument/2006/relationships/tags" Target="../tags/tag11.xml"/><Relationship Id="rId61" Type="http://schemas.openxmlformats.org/officeDocument/2006/relationships/tags" Target="../tags/tag67.xml"/><Relationship Id="rId19" Type="http://schemas.openxmlformats.org/officeDocument/2006/relationships/tags" Target="../tags/tag25.xml"/><Relationship Id="rId14" Type="http://schemas.openxmlformats.org/officeDocument/2006/relationships/tags" Target="../tags/tag20.xml"/><Relationship Id="rId22" Type="http://schemas.openxmlformats.org/officeDocument/2006/relationships/tags" Target="../tags/tag28.xml"/><Relationship Id="rId27" Type="http://schemas.openxmlformats.org/officeDocument/2006/relationships/tags" Target="../tags/tag33.xml"/><Relationship Id="rId30" Type="http://schemas.openxmlformats.org/officeDocument/2006/relationships/tags" Target="../tags/tag36.xml"/><Relationship Id="rId35" Type="http://schemas.openxmlformats.org/officeDocument/2006/relationships/tags" Target="../tags/tag41.xml"/><Relationship Id="rId43" Type="http://schemas.openxmlformats.org/officeDocument/2006/relationships/tags" Target="../tags/tag49.xml"/><Relationship Id="rId48" Type="http://schemas.openxmlformats.org/officeDocument/2006/relationships/tags" Target="../tags/tag54.xml"/><Relationship Id="rId56" Type="http://schemas.openxmlformats.org/officeDocument/2006/relationships/tags" Target="../tags/tag62.xml"/><Relationship Id="rId64" Type="http://schemas.openxmlformats.org/officeDocument/2006/relationships/tags" Target="../tags/tag70.xml"/><Relationship Id="rId69" Type="http://schemas.openxmlformats.org/officeDocument/2006/relationships/notesSlide" Target="../notesSlides/notesSlide5.xml"/><Relationship Id="rId8" Type="http://schemas.openxmlformats.org/officeDocument/2006/relationships/tags" Target="../tags/tag14.xml"/><Relationship Id="rId51" Type="http://schemas.openxmlformats.org/officeDocument/2006/relationships/tags" Target="../tags/tag57.xml"/><Relationship Id="rId3" Type="http://schemas.openxmlformats.org/officeDocument/2006/relationships/tags" Target="../tags/tag9.xml"/><Relationship Id="rId12" Type="http://schemas.openxmlformats.org/officeDocument/2006/relationships/tags" Target="../tags/tag18.xml"/><Relationship Id="rId17" Type="http://schemas.openxmlformats.org/officeDocument/2006/relationships/tags" Target="../tags/tag23.xml"/><Relationship Id="rId25" Type="http://schemas.openxmlformats.org/officeDocument/2006/relationships/tags" Target="../tags/tag31.xml"/><Relationship Id="rId33" Type="http://schemas.openxmlformats.org/officeDocument/2006/relationships/tags" Target="../tags/tag39.xml"/><Relationship Id="rId38" Type="http://schemas.openxmlformats.org/officeDocument/2006/relationships/tags" Target="../tags/tag44.xml"/><Relationship Id="rId46" Type="http://schemas.openxmlformats.org/officeDocument/2006/relationships/tags" Target="../tags/tag52.xml"/><Relationship Id="rId59" Type="http://schemas.openxmlformats.org/officeDocument/2006/relationships/tags" Target="../tags/tag65.xml"/><Relationship Id="rId67" Type="http://schemas.openxmlformats.org/officeDocument/2006/relationships/tags" Target="../tags/tag73.xml"/><Relationship Id="rId20" Type="http://schemas.openxmlformats.org/officeDocument/2006/relationships/tags" Target="../tags/tag26.xml"/><Relationship Id="rId41" Type="http://schemas.openxmlformats.org/officeDocument/2006/relationships/tags" Target="../tags/tag47.xml"/><Relationship Id="rId54" Type="http://schemas.openxmlformats.org/officeDocument/2006/relationships/tags" Target="../tags/tag60.xml"/><Relationship Id="rId62" Type="http://schemas.openxmlformats.org/officeDocument/2006/relationships/tags" Target="../tags/tag68.xml"/><Relationship Id="rId70" Type="http://schemas.openxmlformats.org/officeDocument/2006/relationships/image" Target="../media/image7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5" Type="http://schemas.openxmlformats.org/officeDocument/2006/relationships/tags" Target="../tags/tag21.xml"/><Relationship Id="rId23" Type="http://schemas.openxmlformats.org/officeDocument/2006/relationships/tags" Target="../tags/tag29.xml"/><Relationship Id="rId28" Type="http://schemas.openxmlformats.org/officeDocument/2006/relationships/tags" Target="../tags/tag34.xml"/><Relationship Id="rId36" Type="http://schemas.openxmlformats.org/officeDocument/2006/relationships/tags" Target="../tags/tag42.xml"/><Relationship Id="rId49" Type="http://schemas.openxmlformats.org/officeDocument/2006/relationships/tags" Target="../tags/tag55.xml"/><Relationship Id="rId57" Type="http://schemas.openxmlformats.org/officeDocument/2006/relationships/tags" Target="../tags/tag63.xml"/><Relationship Id="rId10" Type="http://schemas.openxmlformats.org/officeDocument/2006/relationships/tags" Target="../tags/tag16.xml"/><Relationship Id="rId31" Type="http://schemas.openxmlformats.org/officeDocument/2006/relationships/tags" Target="../tags/tag37.xml"/><Relationship Id="rId44" Type="http://schemas.openxmlformats.org/officeDocument/2006/relationships/tags" Target="../tags/tag50.xml"/><Relationship Id="rId52" Type="http://schemas.openxmlformats.org/officeDocument/2006/relationships/tags" Target="../tags/tag58.xml"/><Relationship Id="rId60" Type="http://schemas.openxmlformats.org/officeDocument/2006/relationships/tags" Target="../tags/tag66.xml"/><Relationship Id="rId65" Type="http://schemas.openxmlformats.org/officeDocument/2006/relationships/tags" Target="../tags/tag71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3" Type="http://schemas.openxmlformats.org/officeDocument/2006/relationships/tags" Target="../tags/tag19.xml"/><Relationship Id="rId18" Type="http://schemas.openxmlformats.org/officeDocument/2006/relationships/tags" Target="../tags/tag24.xml"/><Relationship Id="rId39" Type="http://schemas.openxmlformats.org/officeDocument/2006/relationships/tags" Target="../tags/tag45.xml"/><Relationship Id="rId34" Type="http://schemas.openxmlformats.org/officeDocument/2006/relationships/tags" Target="../tags/tag40.xml"/><Relationship Id="rId50" Type="http://schemas.openxmlformats.org/officeDocument/2006/relationships/tags" Target="../tags/tag56.xml"/><Relationship Id="rId55" Type="http://schemas.openxmlformats.org/officeDocument/2006/relationships/tags" Target="../tags/tag6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3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4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tags" Target="../tags/tag86.xml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2" Type="http://schemas.openxmlformats.org/officeDocument/2006/relationships/tags" Target="../tags/tag75.xml"/><Relationship Id="rId16" Type="http://schemas.openxmlformats.org/officeDocument/2006/relationships/notesSlide" Target="../notesSlides/notesSlide6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5" Type="http://schemas.openxmlformats.org/officeDocument/2006/relationships/tags" Target="../tags/tag78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83.xml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tags" Target="../tags/tag8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Digital Image Processing</a:t>
            </a:r>
            <a:br>
              <a:rPr lang="en-US" altLang="zh-CN"/>
            </a:br>
            <a:r>
              <a:rPr lang="en-US" altLang="zh-CN"/>
              <a:t>Technologies &amp; Applications</a:t>
            </a:r>
            <a:endParaRPr lang="zh-CN" altLang="en-US" dirty="0"/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marL="0" indent="0" eaLnBrk="1" hangingPunct="1"/>
            <a:r>
              <a:rPr altLang="zh-CN">
                <a:sym typeface="+mn-ea"/>
              </a:rPr>
              <a:t>Color Image Processing</a:t>
            </a:r>
            <a:endParaRPr lang="en-IE" altLang="zh-CN" dirty="0">
              <a:ea typeface="宋体" panose="02010600030101010101" pitchFamily="2" charset="-122"/>
            </a:endParaRPr>
          </a:p>
          <a:p>
            <a:pPr marL="0" indent="0" eaLnBrk="1" hangingPunct="1"/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>
                <a:ea typeface="宋体" panose="02010600030101010101" pitchFamily="2" charset="-122"/>
                <a:sym typeface="+mn-ea"/>
              </a:rPr>
              <a:t>Color Fundamental</a:t>
            </a:r>
            <a:endParaRPr lang="en-GB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sp>
        <p:nvSpPr>
          <p:cNvPr id="15361" name="Text Box 2"/>
          <p:cNvSpPr txBox="1"/>
          <p:nvPr>
            <p:custDataLst>
              <p:tags r:id="rId1"/>
            </p:custDataLst>
          </p:nvPr>
        </p:nvSpPr>
        <p:spPr>
          <a:xfrm>
            <a:off x="625475" y="1174750"/>
            <a:ext cx="6292850" cy="539051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lstStyle/>
          <a:p>
            <a:pPr marL="279400" indent="-279400" eaLnBrk="0" hangingPunct="0">
              <a:lnSpc>
                <a:spcPct val="130000"/>
              </a:lnSpc>
              <a:buClr>
                <a:srgbClr val="FF0000"/>
              </a:buClr>
            </a:pPr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Note: </a:t>
            </a:r>
          </a:p>
          <a:p>
            <a:pPr marL="342900" indent="-342900" algn="just" eaLnBrk="0" hangingPunct="0">
              <a:lnSpc>
                <a:spcPct val="125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 single color may be called Red, Green, or Blue.</a:t>
            </a:r>
          </a:p>
          <a:p>
            <a:pPr marL="342900" indent="-342900" algn="just" eaLnBrk="0" hangingPunct="0">
              <a:lnSpc>
                <a:spcPct val="125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 is not mean that these three fixed RGB components can generate all spectrum colors</a:t>
            </a:r>
          </a:p>
          <a:p>
            <a:pPr marL="342900" indent="-342900" algn="just" eaLnBrk="0" hangingPunct="0">
              <a:lnSpc>
                <a:spcPct val="125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 the word</a:t>
            </a:r>
            <a:r>
              <a:rPr lang="en-US" altLang="zh-TW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24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primary</a:t>
            </a:r>
            <a:r>
              <a:rPr lang="en-US" altLang="zh-TW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has been widely misinterpreted to mean that the three standard primaries, when mixed in various intensity proportions, can produce all visible colors.</a:t>
            </a:r>
          </a:p>
        </p:txBody>
      </p:sp>
      <p:pic>
        <p:nvPicPr>
          <p:cNvPr id="15363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029450" y="1559560"/>
            <a:ext cx="4629150" cy="4620260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altLang="en-IE">
                <a:ea typeface="宋体" panose="02010600030101010101" pitchFamily="2" charset="-122"/>
                <a:sym typeface="+mn-ea"/>
              </a:rPr>
              <a:t>C</a:t>
            </a:r>
            <a:r>
              <a:rPr lang="en-IE" altLang="zh-CN">
                <a:ea typeface="宋体" panose="02010600030101010101" pitchFamily="2" charset="-122"/>
                <a:sym typeface="+mn-ea"/>
              </a:rPr>
              <a:t>olor Fundamental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16385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l="22620" r="23100" b="61328"/>
          <a:stretch>
            <a:fillRect/>
          </a:stretch>
        </p:blipFill>
        <p:spPr>
          <a:xfrm>
            <a:off x="6478605" y="2793887"/>
            <a:ext cx="4756785" cy="33204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7" name="Text Box 4"/>
          <p:cNvSpPr txBox="1"/>
          <p:nvPr>
            <p:custDataLst>
              <p:tags r:id="rId2"/>
            </p:custDataLst>
          </p:nvPr>
        </p:nvSpPr>
        <p:spPr>
          <a:xfrm>
            <a:off x="600710" y="1266825"/>
            <a:ext cx="11054715" cy="2601595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The primary colors can be added to produce the secondary colors of light: </a:t>
            </a:r>
          </a:p>
          <a:p>
            <a:pPr marL="342900" indent="-3429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Magenta 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深红色)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 Red + Blue</a:t>
            </a:r>
          </a:p>
          <a:p>
            <a:pPr marL="342900" indent="-3429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Cyan 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青色)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 Green + Blue</a:t>
            </a:r>
          </a:p>
          <a:p>
            <a:pPr marL="342900" indent="-3429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Yellow 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黄色)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 Red + Green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388" name="文本框 7"/>
          <p:cNvSpPr txBox="1"/>
          <p:nvPr>
            <p:custDataLst>
              <p:tags r:id="rId3"/>
            </p:custDataLst>
          </p:nvPr>
        </p:nvSpPr>
        <p:spPr>
          <a:xfrm>
            <a:off x="600710" y="4320540"/>
            <a:ext cx="4980940" cy="166941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lstStyle/>
          <a:p>
            <a:pPr algn="just" ea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Mixing the three primaries, or a secondary with its opposite primary color, in the right intensities produces white light.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>
              <a:buClrTx/>
              <a:buSzTx/>
              <a:buFontTx/>
            </a:pPr>
            <a:r>
              <a:rPr lang="en-IE" altLang="zh-CN">
                <a:ea typeface="宋体" panose="02010600030101010101" pitchFamily="2" charset="-122"/>
                <a:sym typeface="+mn-ea"/>
              </a:rPr>
              <a:t>Color Fundamental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pic>
        <p:nvPicPr>
          <p:cNvPr id="17409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l="22620" r="23100" b="16295"/>
          <a:stretch>
            <a:fillRect/>
          </a:stretch>
        </p:blipFill>
        <p:spPr>
          <a:xfrm>
            <a:off x="7714615" y="1364615"/>
            <a:ext cx="3546475" cy="5356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1" name="Text Box 6"/>
          <p:cNvSpPr txBox="1"/>
          <p:nvPr>
            <p:custDataLst>
              <p:tags r:id="rId2"/>
            </p:custDataLst>
          </p:nvPr>
        </p:nvSpPr>
        <p:spPr>
          <a:xfrm>
            <a:off x="593090" y="1364615"/>
            <a:ext cx="7121525" cy="4044950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Note: The difference of the primary colors of light and the primary colors of pigments or colorants.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Primary colors of pigments:</a:t>
            </a: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Magenta 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深红色) -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Red + Blue;</a:t>
            </a: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Cyan 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青色) -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Green + Blue;</a:t>
            </a: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Yellow 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黄色)-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Red + Green.</a:t>
            </a:r>
          </a:p>
          <a:p>
            <a:pPr marL="342900" indent="-342900">
              <a:buClr>
                <a:srgbClr val="000000"/>
              </a:buClr>
              <a:buFont typeface="Wingdings" panose="05000000000000000000" charset="0"/>
              <a:buChar char="Ø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Color Fundamental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sp>
        <p:nvSpPr>
          <p:cNvPr id="18433" name="Rectangle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562610" y="1199515"/>
            <a:ext cx="11048365" cy="4951730"/>
          </a:xfrm>
        </p:spPr>
        <p:txBody>
          <a:bodyPr vert="horz" wrap="square" lIns="91440" tIns="45720" rIns="91440" bIns="45720" anchor="t" anchorCtr="0">
            <a:noAutofit/>
          </a:bodyPr>
          <a:lstStyle/>
          <a:p>
            <a:pPr marL="342900" indent="-342900" algn="just" eaLnBrk="1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zh-TW" sz="2800" dirty="0"/>
              <a:t>The characteristics used to distinguish one color from another are:</a:t>
            </a:r>
          </a:p>
          <a:p>
            <a:pPr marL="742950" lvl="1" algn="just" eaLnBrk="1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zh-TW" dirty="0"/>
              <a:t>Hue</a:t>
            </a:r>
          </a:p>
          <a:p>
            <a:pPr marL="1143000" lvl="2" algn="just" eaLnBrk="1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zh-TW" dirty="0"/>
              <a:t>Hue represents dominant color as perceived by an observer.</a:t>
            </a:r>
          </a:p>
          <a:p>
            <a:pPr marL="1143000" lvl="2" algn="just" eaLnBrk="1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zh-TW" dirty="0"/>
              <a:t>An attribute associated with the dominant wavelength in a mixture of light waves.</a:t>
            </a:r>
          </a:p>
          <a:p>
            <a:pPr marL="1143000" lvl="2" algn="just" eaLnBrk="1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zh-TW" dirty="0"/>
              <a:t>Thus, when we call an object red or yellow, we are specifying its hue.</a:t>
            </a:r>
          </a:p>
          <a:p>
            <a:pPr marL="742950" lvl="1" algn="just" eaLnBrk="1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zh-TW" dirty="0"/>
              <a:t>Saturation</a:t>
            </a:r>
          </a:p>
          <a:p>
            <a:pPr marL="1143000" lvl="2" algn="just" eaLnBrk="1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zh-TW" dirty="0"/>
              <a:t>The pure spectrum colors are fully saturated, colors such as pink (red and white) are less saturated.</a:t>
            </a:r>
          </a:p>
          <a:p>
            <a:pPr marL="1143000" lvl="2" algn="just" eaLnBrk="1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zh-TW" dirty="0"/>
              <a:t>Saturation being inversely proportional to the amount of white light added.</a:t>
            </a:r>
          </a:p>
          <a:p>
            <a:pPr marL="742950" lvl="1" algn="just" eaLnBrk="1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zh-TW" dirty="0"/>
              <a:t>Brightness (Intensity)</a:t>
            </a:r>
          </a:p>
          <a:p>
            <a:pPr marL="1143000" lvl="2" algn="just" eaLnBrk="1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zh-TW" dirty="0"/>
              <a:t>Embody the chromatic notion of intensity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>
              <a:buClrTx/>
              <a:buSzTx/>
              <a:buFontTx/>
            </a:pPr>
            <a:r>
              <a:rPr lang="en-IE" altLang="zh-CN">
                <a:ea typeface="宋体" panose="02010600030101010101" pitchFamily="2" charset="-122"/>
                <a:sym typeface="+mn-ea"/>
              </a:rPr>
              <a:t>Color Fundamental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sp>
        <p:nvSpPr>
          <p:cNvPr id="19458" name="Text Box 3"/>
          <p:cNvSpPr txBox="1"/>
          <p:nvPr>
            <p:custDataLst>
              <p:tags r:id="rId1"/>
            </p:custDataLst>
          </p:nvPr>
        </p:nvSpPr>
        <p:spPr>
          <a:xfrm>
            <a:off x="608965" y="1251585"/>
            <a:ext cx="10995025" cy="3458210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Hue and saturation taken together are called </a:t>
            </a:r>
            <a:r>
              <a:rPr lang="en-US" altLang="zh-CN" sz="28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Chromaticity (</a:t>
            </a:r>
            <a:r>
              <a:rPr lang="zh-CN" altLang="en-US" sz="28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彩色</a:t>
            </a:r>
            <a:r>
              <a:rPr lang="en-US" altLang="zh-CN" sz="28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Therefore, a color may be characterized by its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brightness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and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chromaticity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The amounts of red, green, and blue needed to form any particular color are called the </a:t>
            </a:r>
            <a:r>
              <a:rPr lang="en-US" altLang="zh-CN" sz="28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tristimulus (</a:t>
            </a:r>
            <a:r>
              <a:rPr lang="zh-CN" altLang="en-US" sz="28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三色值或三刺激值</a:t>
            </a:r>
            <a:r>
              <a:rPr lang="en-US" altLang="zh-CN" sz="28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values and are denoted </a:t>
            </a:r>
            <a:r>
              <a:rPr lang="en-US" altLang="zh-CN" sz="2800" i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X, Y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and </a:t>
            </a:r>
            <a:r>
              <a:rPr lang="en-US" altLang="zh-CN" sz="2800" i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Z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respectively.</a:t>
            </a:r>
          </a:p>
          <a:p>
            <a:pPr marL="279400" indent="-279400">
              <a:buClr>
                <a:srgbClr val="FF0000"/>
              </a:buClr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Color Fundamental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sp>
        <p:nvSpPr>
          <p:cNvPr id="20482" name="Text Box 4"/>
          <p:cNvSpPr txBox="1"/>
          <p:nvPr>
            <p:custDataLst>
              <p:tags r:id="rId2"/>
            </p:custDataLst>
          </p:nvPr>
        </p:nvSpPr>
        <p:spPr>
          <a:xfrm>
            <a:off x="541655" y="1344295"/>
            <a:ext cx="10974070" cy="5012055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noAutofit/>
          </a:bodyPr>
          <a:lstStyle/>
          <a:p>
            <a:pPr marL="342900" indent="-342900"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color is then specified by its trichromatic coefficients:</a:t>
            </a:r>
          </a:p>
          <a:p>
            <a:pPr marL="279400" indent="-27940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79400" indent="-27940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79400" indent="-27940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79400" indent="-27940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79400" indent="-27940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79400" indent="-27940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79400" indent="-27940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79400" indent="-27940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79400" indent="-27940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79400" indent="-279400">
              <a:buClr>
                <a:srgbClr val="FF0000"/>
              </a:buClr>
            </a:pP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0483" name="Object 6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7194550" y="3449955"/>
          <a:ext cx="2947035" cy="784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r:id="rId7" imgW="2506980" imgH="668020" progId="Equation.3">
                  <p:embed/>
                </p:oleObj>
              </mc:Choice>
              <mc:Fallback>
                <p:oleObj r:id="rId7" imgW="2506980" imgH="66802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94550" y="3449955"/>
                        <a:ext cx="2947035" cy="7848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7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2620645" y="2266315"/>
          <a:ext cx="2712085" cy="3572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r:id="rId9" imgW="914400" imgH="1206500" progId="Equation.3">
                  <p:embed/>
                </p:oleObj>
              </mc:Choice>
              <mc:Fallback>
                <p:oleObj r:id="rId9" imgW="914400" imgH="12065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20645" y="2266315"/>
                        <a:ext cx="2712085" cy="35725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Color Fundamental</a:t>
            </a:r>
            <a:endParaRPr lang="en-GB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493500" y="6356350"/>
            <a:ext cx="52197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sp>
        <p:nvSpPr>
          <p:cNvPr id="21507" name="Text Box 5"/>
          <p:cNvSpPr txBox="1"/>
          <p:nvPr>
            <p:custDataLst>
              <p:tags r:id="rId2"/>
            </p:custDataLst>
          </p:nvPr>
        </p:nvSpPr>
        <p:spPr>
          <a:xfrm>
            <a:off x="547126" y="1172412"/>
            <a:ext cx="6251575" cy="2243050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Another way for specifying colors is to use the CIE Chromaticity diagram.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 axis: Red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 axis: Green</a:t>
            </a: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5"/>
          <a:srcRect l="21396"/>
          <a:stretch>
            <a:fillRect/>
          </a:stretch>
        </p:blipFill>
        <p:spPr>
          <a:xfrm>
            <a:off x="7067550" y="1365250"/>
            <a:ext cx="4344988" cy="521652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3113088" y="3338513"/>
          <a:ext cx="2062162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r:id="rId6" imgW="748665" imgH="203200" progId="Equation.3">
                  <p:embed/>
                </p:oleObj>
              </mc:Choice>
              <mc:Fallback>
                <p:oleObj r:id="rId6" imgW="748665" imgH="203200" progId="Equation.3">
                  <p:embed/>
                  <p:pic>
                    <p:nvPicPr>
                      <p:cNvPr id="0" name="Picture 308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13088" y="3338513"/>
                        <a:ext cx="2062162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5"/>
          <p:cNvGrpSpPr/>
          <p:nvPr/>
        </p:nvGrpSpPr>
        <p:grpSpPr>
          <a:xfrm>
            <a:off x="3122613" y="3179763"/>
            <a:ext cx="5548312" cy="1490662"/>
            <a:chOff x="659283" y="3179763"/>
            <a:chExt cx="5547282" cy="1491432"/>
          </a:xfrm>
        </p:grpSpPr>
        <p:sp>
          <p:nvSpPr>
            <p:cNvPr id="10" name="Text Box 7"/>
            <p:cNvSpPr txBox="1"/>
            <p:nvPr/>
          </p:nvSpPr>
          <p:spPr>
            <a:xfrm>
              <a:off x="659283" y="4025082"/>
              <a:ext cx="3340134" cy="64611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Point GREEN:</a:t>
              </a:r>
            </a:p>
            <a:p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    x=25%, y=62%, then z=13%</a:t>
              </a:r>
            </a:p>
          </p:txBody>
        </p:sp>
        <p:sp>
          <p:nvSpPr>
            <p:cNvPr id="11" name="Line 8"/>
            <p:cNvSpPr/>
            <p:nvPr/>
          </p:nvSpPr>
          <p:spPr>
            <a:xfrm flipV="1">
              <a:off x="2395471" y="3179763"/>
              <a:ext cx="3811094" cy="1016000"/>
            </a:xfrm>
            <a:prstGeom prst="line">
              <a:avLst/>
            </a:prstGeom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pSp>
        <p:nvGrpSpPr>
          <p:cNvPr id="12" name="Group 27"/>
          <p:cNvGrpSpPr/>
          <p:nvPr/>
        </p:nvGrpSpPr>
        <p:grpSpPr>
          <a:xfrm>
            <a:off x="8428038" y="3179763"/>
            <a:ext cx="1674812" cy="1997075"/>
            <a:chOff x="3748" y="2003"/>
            <a:chExt cx="1064" cy="1276"/>
          </a:xfrm>
        </p:grpSpPr>
        <p:sp>
          <p:nvSpPr>
            <p:cNvPr id="13" name="Line 9"/>
            <p:cNvSpPr/>
            <p:nvPr/>
          </p:nvSpPr>
          <p:spPr>
            <a:xfrm flipH="1">
              <a:off x="3748" y="2012"/>
              <a:ext cx="160" cy="1258"/>
            </a:xfrm>
            <a:prstGeom prst="line">
              <a:avLst/>
            </a:prstGeom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" name="Line 10"/>
            <p:cNvSpPr/>
            <p:nvPr/>
          </p:nvSpPr>
          <p:spPr>
            <a:xfrm flipV="1">
              <a:off x="3757" y="2818"/>
              <a:ext cx="1055" cy="461"/>
            </a:xfrm>
            <a:prstGeom prst="line">
              <a:avLst/>
            </a:prstGeom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" name="Line 11"/>
            <p:cNvSpPr/>
            <p:nvPr/>
          </p:nvSpPr>
          <p:spPr>
            <a:xfrm flipH="1" flipV="1">
              <a:off x="3908" y="2003"/>
              <a:ext cx="904" cy="824"/>
            </a:xfrm>
            <a:prstGeom prst="line">
              <a:avLst/>
            </a:prstGeom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6" name="Group 24"/>
          <p:cNvGrpSpPr/>
          <p:nvPr/>
        </p:nvGrpSpPr>
        <p:grpSpPr>
          <a:xfrm>
            <a:off x="3582988" y="4291013"/>
            <a:ext cx="5634037" cy="1093787"/>
            <a:chOff x="705" y="2703"/>
            <a:chExt cx="3549" cy="689"/>
          </a:xfrm>
        </p:grpSpPr>
        <p:sp>
          <p:nvSpPr>
            <p:cNvPr id="17" name="Oval 14"/>
            <p:cNvSpPr/>
            <p:nvPr/>
          </p:nvSpPr>
          <p:spPr>
            <a:xfrm>
              <a:off x="4085" y="2703"/>
              <a:ext cx="169" cy="239"/>
            </a:xfrm>
            <a:prstGeom prst="ellipse">
              <a:avLst/>
            </a:prstGeom>
            <a:solidFill>
              <a:srgbClr val="FF0000">
                <a:alpha val="0"/>
              </a:srgbClr>
            </a:solidFill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05" y="3161"/>
              <a:ext cx="936" cy="231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Saturation=0</a:t>
              </a:r>
            </a:p>
          </p:txBody>
        </p:sp>
        <p:sp>
          <p:nvSpPr>
            <p:cNvPr id="19" name="Line 18"/>
            <p:cNvSpPr/>
            <p:nvPr/>
          </p:nvSpPr>
          <p:spPr>
            <a:xfrm flipV="1">
              <a:off x="1602" y="2844"/>
              <a:ext cx="2571" cy="431"/>
            </a:xfrm>
            <a:prstGeom prst="line">
              <a:avLst/>
            </a:prstGeom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pSp>
        <p:nvGrpSpPr>
          <p:cNvPr id="20" name="Group 28"/>
          <p:cNvGrpSpPr/>
          <p:nvPr/>
        </p:nvGrpSpPr>
        <p:grpSpPr>
          <a:xfrm>
            <a:off x="3543300" y="4086225"/>
            <a:ext cx="6683375" cy="2314575"/>
            <a:chOff x="680" y="2574"/>
            <a:chExt cx="4210" cy="1458"/>
          </a:xfrm>
        </p:grpSpPr>
        <p:sp>
          <p:nvSpPr>
            <p:cNvPr id="21" name="Oval 16"/>
            <p:cNvSpPr/>
            <p:nvPr/>
          </p:nvSpPr>
          <p:spPr>
            <a:xfrm>
              <a:off x="4644" y="2622"/>
              <a:ext cx="56" cy="56"/>
            </a:xfrm>
            <a:prstGeom prst="ellipse">
              <a:avLst/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Line 15"/>
            <p:cNvSpPr/>
            <p:nvPr/>
          </p:nvSpPr>
          <p:spPr>
            <a:xfrm flipV="1">
              <a:off x="4164" y="2574"/>
              <a:ext cx="726" cy="270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" name="Line 19"/>
            <p:cNvSpPr/>
            <p:nvPr/>
          </p:nvSpPr>
          <p:spPr>
            <a:xfrm flipV="1">
              <a:off x="1830" y="2643"/>
              <a:ext cx="2864" cy="1290"/>
            </a:xfrm>
            <a:prstGeom prst="line">
              <a:avLst/>
            </a:prstGeom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4" name="Rectangle 23"/>
            <p:cNvSpPr/>
            <p:nvPr/>
          </p:nvSpPr>
          <p:spPr>
            <a:xfrm>
              <a:off x="680" y="3801"/>
              <a:ext cx="1144" cy="23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Saturation=66%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Color Fundamental</a:t>
            </a:r>
            <a:endParaRPr lang="en-GB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pic>
        <p:nvPicPr>
          <p:cNvPr id="22529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28435" y="1305560"/>
            <a:ext cx="4638675" cy="5359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1" name="Text Box 5"/>
          <p:cNvSpPr txBox="1"/>
          <p:nvPr>
            <p:custDataLst>
              <p:tags r:id="rId2"/>
            </p:custDataLst>
          </p:nvPr>
        </p:nvSpPr>
        <p:spPr>
          <a:xfrm>
            <a:off x="618490" y="1648460"/>
            <a:ext cx="5427345" cy="1135054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Typical range of colors produced by RGB monitors.</a:t>
            </a:r>
          </a:p>
        </p:txBody>
      </p:sp>
      <p:sp>
        <p:nvSpPr>
          <p:cNvPr id="22532" name="Line 6"/>
          <p:cNvSpPr/>
          <p:nvPr>
            <p:custDataLst>
              <p:tags r:id="rId3"/>
            </p:custDataLst>
          </p:nvPr>
        </p:nvSpPr>
        <p:spPr>
          <a:xfrm>
            <a:off x="5626735" y="2219960"/>
            <a:ext cx="2179638" cy="422275"/>
          </a:xfrm>
          <a:prstGeom prst="line">
            <a:avLst/>
          </a:prstGeom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2533" name="Text Box 7"/>
          <p:cNvSpPr txBox="1"/>
          <p:nvPr>
            <p:custDataLst>
              <p:tags r:id="rId4"/>
            </p:custDataLst>
          </p:nvPr>
        </p:nvSpPr>
        <p:spPr>
          <a:xfrm>
            <a:off x="620395" y="3425670"/>
            <a:ext cx="5666740" cy="1135054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color represented by high quality color printing devices.</a:t>
            </a:r>
          </a:p>
        </p:txBody>
      </p:sp>
      <p:sp>
        <p:nvSpPr>
          <p:cNvPr id="22534" name="Line 8"/>
          <p:cNvSpPr/>
          <p:nvPr>
            <p:custDataLst>
              <p:tags r:id="rId5"/>
            </p:custDataLst>
          </p:nvPr>
        </p:nvSpPr>
        <p:spPr>
          <a:xfrm flipV="1">
            <a:off x="5836285" y="3909060"/>
            <a:ext cx="2603500" cy="168275"/>
          </a:xfrm>
          <a:prstGeom prst="line">
            <a:avLst/>
          </a:prstGeom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Color Models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sp>
        <p:nvSpPr>
          <p:cNvPr id="23554" name="Rectangle 4"/>
          <p:cNvSpPr/>
          <p:nvPr>
            <p:custDataLst>
              <p:tags r:id="rId1"/>
            </p:custDataLst>
          </p:nvPr>
        </p:nvSpPr>
        <p:spPr>
          <a:xfrm>
            <a:off x="618490" y="1245870"/>
            <a:ext cx="11026140" cy="533590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Color model is also called color space, color system.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purpose of color model is to facilitate the specification of colors in some standard.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Two types of color model:</a:t>
            </a:r>
          </a:p>
          <a:p>
            <a:pPr marL="742950" lvl="1" indent="-28575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 oriented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such as printer, monitor</a:t>
            </a:r>
          </a:p>
          <a:p>
            <a:pPr marL="742950" lvl="1" indent="-28575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 oriented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such as animation, medical image processing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Typical color models:</a:t>
            </a:r>
          </a:p>
          <a:p>
            <a:pPr marL="742950" lvl="1" indent="-28575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 model</a:t>
            </a:r>
          </a:p>
          <a:p>
            <a:pPr marL="742950" lvl="1" indent="-28575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CMY or CMYK model</a:t>
            </a:r>
          </a:p>
          <a:p>
            <a:pPr marL="742950" lvl="1" indent="-28575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HSI Model</a:t>
            </a:r>
          </a:p>
          <a:p>
            <a:pPr marL="742950" lvl="1" indent="-28575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YIQ and YUV models</a:t>
            </a:r>
          </a:p>
          <a:p>
            <a:pPr marL="742950" lvl="1" indent="-28575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Many other color models, Lab, HSV, HSB, 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Color Models</a:t>
            </a:r>
            <a:endParaRPr lang="en-GB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  <p:pic>
        <p:nvPicPr>
          <p:cNvPr id="24577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l="38081"/>
          <a:stretch>
            <a:fillRect/>
          </a:stretch>
        </p:blipFill>
        <p:spPr>
          <a:xfrm>
            <a:off x="630555" y="2092960"/>
            <a:ext cx="4404995" cy="38379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79" name="Text Box 5"/>
          <p:cNvSpPr txBox="1"/>
          <p:nvPr>
            <p:custDataLst>
              <p:tags r:id="rId2"/>
            </p:custDataLst>
          </p:nvPr>
        </p:nvSpPr>
        <p:spPr>
          <a:xfrm>
            <a:off x="549910" y="1145540"/>
            <a:ext cx="11092815" cy="699135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Assumption is that all color values are normalized to the range of [0, 1].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580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rcRect l="31790" r="30780" b="13780"/>
          <a:stretch>
            <a:fillRect/>
          </a:stretch>
        </p:blipFill>
        <p:spPr>
          <a:xfrm>
            <a:off x="5213985" y="2606675"/>
            <a:ext cx="3157220" cy="30435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1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rcRect l="22620" r="23100" b="16295"/>
          <a:stretch>
            <a:fillRect/>
          </a:stretch>
        </p:blipFill>
        <p:spPr>
          <a:xfrm>
            <a:off x="8549640" y="2092960"/>
            <a:ext cx="2695575" cy="4070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>
          <a:xfrm>
            <a:off x="549910" y="417195"/>
            <a:ext cx="6490335" cy="572770"/>
          </a:xfrm>
        </p:spPr>
        <p:txBody>
          <a:bodyPr>
            <a:normAutofit/>
          </a:bodyPr>
          <a:lstStyle/>
          <a:p>
            <a:pPr eaLnBrk="1" hangingPunct="1"/>
            <a:r>
              <a:rPr altLang="zh-CN">
                <a:sym typeface="+mn-ea"/>
              </a:rPr>
              <a:t>Contents </a:t>
            </a:r>
            <a:endParaRPr lang="en-GB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  <p:sp>
        <p:nvSpPr>
          <p:cNvPr id="6146" name="Rectangle 3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 vert="horz" wrap="square" lIns="91440" tIns="45720" rIns="91440" bIns="45720" anchor="t" anchorCtr="0"/>
          <a:lstStyle/>
          <a:p>
            <a:pPr marL="342900" indent="-342900" eaLnBrk="1" hangingPunct="1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ea typeface="宋体" panose="02010600030101010101" pitchFamily="2" charset="-122"/>
              </a:rPr>
              <a:t>Color fundamentals 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ea typeface="宋体" panose="02010600030101010101" pitchFamily="2" charset="-122"/>
              </a:rPr>
              <a:t>Color models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ea typeface="宋体" panose="02010600030101010101" pitchFamily="2" charset="-122"/>
              </a:rPr>
              <a:t>Pseudo color</a:t>
            </a:r>
          </a:p>
          <a:p>
            <a:pPr marL="742950" lvl="1" eaLnBrk="1" hangingPunct="1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ea typeface="宋体" panose="02010600030101010101" pitchFamily="2" charset="-122"/>
              </a:rPr>
              <a:t>Intensity slicing</a:t>
            </a:r>
          </a:p>
          <a:p>
            <a:pPr marL="742950" lvl="1" eaLnBrk="1" hangingPunct="1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ea typeface="宋体" panose="02010600030101010101" pitchFamily="2" charset="-122"/>
              </a:rPr>
              <a:t>Gray level to color transform</a:t>
            </a:r>
          </a:p>
          <a:p>
            <a:pPr marL="742950" lvl="1" eaLnBrk="1" hangingPunct="1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ea typeface="宋体" panose="02010600030101010101" pitchFamily="2" charset="-122"/>
              </a:rPr>
              <a:t>Multispectral color models </a:t>
            </a:r>
          </a:p>
        </p:txBody>
      </p:sp>
      <p:pic>
        <p:nvPicPr>
          <p:cNvPr id="3" name="图片 2" descr="202303141941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525" y="1358265"/>
            <a:ext cx="4849495" cy="51542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>
                <a:ea typeface="宋体" panose="02010600030101010101" pitchFamily="2" charset="-122"/>
                <a:sym typeface="+mn-ea"/>
              </a:rPr>
              <a:t>RGB Image</a:t>
            </a:r>
            <a:endParaRPr lang="en-GB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  <p:sp>
        <p:nvSpPr>
          <p:cNvPr id="25956" name="Text Box 5"/>
          <p:cNvSpPr txBox="1"/>
          <p:nvPr>
            <p:custDataLst>
              <p:tags r:id="rId2"/>
            </p:custDataLst>
          </p:nvPr>
        </p:nvSpPr>
        <p:spPr>
          <a:xfrm>
            <a:off x="662941" y="1226820"/>
            <a:ext cx="6010854" cy="5495290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noAutofit/>
          </a:bodyPr>
          <a:lstStyle/>
          <a:p>
            <a:pPr algn="ju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Images represented in RGB color model consist of three component images, one for each primary color.</a:t>
            </a:r>
          </a:p>
          <a:p>
            <a:pPr algn="just"/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When fed into RGB monitor, these three images combine to produce a composite color image</a:t>
            </a:r>
          </a:p>
          <a:p>
            <a:pPr algn="just"/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Pixel depth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the number of bits used to represent each pixel in RGB space.</a:t>
            </a:r>
          </a:p>
          <a:p>
            <a:pPr algn="just"/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Consider each R, G and B components with 8-bits pixel depth. We called the color image is full color with 24 bits, which can represent                                              16772216 (       ) number of colors.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about 32 bits full color?</a:t>
            </a:r>
          </a:p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 bits full color+8 bits Opacity(Alpha)</a:t>
            </a:r>
          </a:p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=&gt; RGBA </a:t>
            </a:r>
          </a:p>
        </p:txBody>
      </p:sp>
      <p:grpSp>
        <p:nvGrpSpPr>
          <p:cNvPr id="25601" name="Group 2"/>
          <p:cNvGrpSpPr/>
          <p:nvPr/>
        </p:nvGrpSpPr>
        <p:grpSpPr>
          <a:xfrm>
            <a:off x="7046278" y="1398270"/>
            <a:ext cx="4521200" cy="2743200"/>
            <a:chOff x="177" y="564"/>
            <a:chExt cx="2848" cy="1728"/>
          </a:xfrm>
        </p:grpSpPr>
        <p:grpSp>
          <p:nvGrpSpPr>
            <p:cNvPr id="25602" name="Group 3"/>
            <p:cNvGrpSpPr/>
            <p:nvPr/>
          </p:nvGrpSpPr>
          <p:grpSpPr>
            <a:xfrm>
              <a:off x="1169" y="564"/>
              <a:ext cx="1856" cy="1062"/>
              <a:chOff x="877" y="752"/>
              <a:chExt cx="1392" cy="1416"/>
            </a:xfrm>
          </p:grpSpPr>
          <p:sp>
            <p:nvSpPr>
              <p:cNvPr id="25603" name="Rectangle 4"/>
              <p:cNvSpPr/>
              <p:nvPr>
                <p:custDataLst>
                  <p:tags r:id="rId316"/>
                </p:custDataLst>
              </p:nvPr>
            </p:nvSpPr>
            <p:spPr>
              <a:xfrm>
                <a:off x="885" y="768"/>
                <a:ext cx="1376" cy="1376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003ECC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04" name="Line 5"/>
              <p:cNvSpPr/>
              <p:nvPr>
                <p:custDataLst>
                  <p:tags r:id="rId317"/>
                </p:custDataLst>
              </p:nvPr>
            </p:nvSpPr>
            <p:spPr>
              <a:xfrm flipV="1">
                <a:off x="1349" y="768"/>
                <a:ext cx="0" cy="1400"/>
              </a:xfrm>
              <a:prstGeom prst="line">
                <a:avLst/>
              </a:prstGeom>
              <a:ln w="25400" cap="flat" cmpd="sng">
                <a:solidFill>
                  <a:srgbClr val="BFBFB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05" name="Line 6"/>
              <p:cNvSpPr/>
              <p:nvPr>
                <p:custDataLst>
                  <p:tags r:id="rId318"/>
                </p:custDataLst>
              </p:nvPr>
            </p:nvSpPr>
            <p:spPr>
              <a:xfrm flipV="1">
                <a:off x="1333" y="752"/>
                <a:ext cx="0" cy="1400"/>
              </a:xfrm>
              <a:prstGeom prst="line">
                <a:avLst/>
              </a:prstGeom>
              <a:ln w="254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06" name="Line 7"/>
              <p:cNvSpPr/>
              <p:nvPr>
                <p:custDataLst>
                  <p:tags r:id="rId319"/>
                </p:custDataLst>
              </p:nvPr>
            </p:nvSpPr>
            <p:spPr>
              <a:xfrm flipV="1">
                <a:off x="1341" y="760"/>
                <a:ext cx="0" cy="1400"/>
              </a:xfrm>
              <a:prstGeom prst="line">
                <a:avLst/>
              </a:prstGeom>
              <a:ln w="25400" cap="flat" cmpd="sng">
                <a:solidFill>
                  <a:srgbClr val="003E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07" name="Line 8"/>
              <p:cNvSpPr/>
              <p:nvPr>
                <p:custDataLst>
                  <p:tags r:id="rId320"/>
                </p:custDataLst>
              </p:nvPr>
            </p:nvSpPr>
            <p:spPr>
              <a:xfrm flipV="1">
                <a:off x="1813" y="768"/>
                <a:ext cx="0" cy="1400"/>
              </a:xfrm>
              <a:prstGeom prst="line">
                <a:avLst/>
              </a:prstGeom>
              <a:ln w="25400" cap="flat" cmpd="sng">
                <a:solidFill>
                  <a:srgbClr val="BFBFB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08" name="Line 9"/>
              <p:cNvSpPr/>
              <p:nvPr>
                <p:custDataLst>
                  <p:tags r:id="rId321"/>
                </p:custDataLst>
              </p:nvPr>
            </p:nvSpPr>
            <p:spPr>
              <a:xfrm flipV="1">
                <a:off x="1797" y="752"/>
                <a:ext cx="0" cy="1400"/>
              </a:xfrm>
              <a:prstGeom prst="line">
                <a:avLst/>
              </a:prstGeom>
              <a:ln w="254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09" name="Line 10"/>
              <p:cNvSpPr/>
              <p:nvPr>
                <p:custDataLst>
                  <p:tags r:id="rId322"/>
                </p:custDataLst>
              </p:nvPr>
            </p:nvSpPr>
            <p:spPr>
              <a:xfrm flipV="1">
                <a:off x="1805" y="760"/>
                <a:ext cx="0" cy="1400"/>
              </a:xfrm>
              <a:prstGeom prst="line">
                <a:avLst/>
              </a:prstGeom>
              <a:ln w="25400" cap="flat" cmpd="sng">
                <a:solidFill>
                  <a:srgbClr val="003E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10" name="Line 11"/>
              <p:cNvSpPr/>
              <p:nvPr>
                <p:custDataLst>
                  <p:tags r:id="rId323"/>
                </p:custDataLst>
              </p:nvPr>
            </p:nvSpPr>
            <p:spPr>
              <a:xfrm flipV="1">
                <a:off x="2037" y="768"/>
                <a:ext cx="0" cy="1400"/>
              </a:xfrm>
              <a:prstGeom prst="line">
                <a:avLst/>
              </a:prstGeom>
              <a:ln w="25400" cap="flat" cmpd="sng">
                <a:solidFill>
                  <a:srgbClr val="BFBFB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11" name="Line 12"/>
              <p:cNvSpPr/>
              <p:nvPr>
                <p:custDataLst>
                  <p:tags r:id="rId324"/>
                </p:custDataLst>
              </p:nvPr>
            </p:nvSpPr>
            <p:spPr>
              <a:xfrm flipV="1">
                <a:off x="2021" y="752"/>
                <a:ext cx="0" cy="1400"/>
              </a:xfrm>
              <a:prstGeom prst="line">
                <a:avLst/>
              </a:prstGeom>
              <a:ln w="254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12" name="Line 13"/>
              <p:cNvSpPr/>
              <p:nvPr>
                <p:custDataLst>
                  <p:tags r:id="rId325"/>
                </p:custDataLst>
              </p:nvPr>
            </p:nvSpPr>
            <p:spPr>
              <a:xfrm flipV="1">
                <a:off x="2029" y="760"/>
                <a:ext cx="0" cy="1400"/>
              </a:xfrm>
              <a:prstGeom prst="line">
                <a:avLst/>
              </a:prstGeom>
              <a:ln w="25400" cap="flat" cmpd="sng">
                <a:solidFill>
                  <a:srgbClr val="003E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13" name="Line 14"/>
              <p:cNvSpPr/>
              <p:nvPr>
                <p:custDataLst>
                  <p:tags r:id="rId326"/>
                </p:custDataLst>
              </p:nvPr>
            </p:nvSpPr>
            <p:spPr>
              <a:xfrm flipV="1">
                <a:off x="1581" y="768"/>
                <a:ext cx="0" cy="1400"/>
              </a:xfrm>
              <a:prstGeom prst="line">
                <a:avLst/>
              </a:prstGeom>
              <a:ln w="25400" cap="flat" cmpd="sng">
                <a:solidFill>
                  <a:srgbClr val="BFBFB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14" name="Line 15"/>
              <p:cNvSpPr/>
              <p:nvPr>
                <p:custDataLst>
                  <p:tags r:id="rId327"/>
                </p:custDataLst>
              </p:nvPr>
            </p:nvSpPr>
            <p:spPr>
              <a:xfrm flipV="1">
                <a:off x="1565" y="752"/>
                <a:ext cx="0" cy="1400"/>
              </a:xfrm>
              <a:prstGeom prst="line">
                <a:avLst/>
              </a:prstGeom>
              <a:ln w="254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15" name="Line 16"/>
              <p:cNvSpPr/>
              <p:nvPr>
                <p:custDataLst>
                  <p:tags r:id="rId328"/>
                </p:custDataLst>
              </p:nvPr>
            </p:nvSpPr>
            <p:spPr>
              <a:xfrm flipV="1">
                <a:off x="1573" y="760"/>
                <a:ext cx="0" cy="1400"/>
              </a:xfrm>
              <a:prstGeom prst="line">
                <a:avLst/>
              </a:prstGeom>
              <a:ln w="25400" cap="flat" cmpd="sng">
                <a:solidFill>
                  <a:srgbClr val="003E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16" name="Line 17"/>
              <p:cNvSpPr/>
              <p:nvPr>
                <p:custDataLst>
                  <p:tags r:id="rId329"/>
                </p:custDataLst>
              </p:nvPr>
            </p:nvSpPr>
            <p:spPr>
              <a:xfrm flipV="1">
                <a:off x="1117" y="768"/>
                <a:ext cx="0" cy="1400"/>
              </a:xfrm>
              <a:prstGeom prst="line">
                <a:avLst/>
              </a:prstGeom>
              <a:ln w="25400" cap="flat" cmpd="sng">
                <a:solidFill>
                  <a:srgbClr val="BFBFB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17" name="Line 18"/>
              <p:cNvSpPr/>
              <p:nvPr>
                <p:custDataLst>
                  <p:tags r:id="rId330"/>
                </p:custDataLst>
              </p:nvPr>
            </p:nvSpPr>
            <p:spPr>
              <a:xfrm flipV="1">
                <a:off x="1101" y="752"/>
                <a:ext cx="0" cy="1400"/>
              </a:xfrm>
              <a:prstGeom prst="line">
                <a:avLst/>
              </a:prstGeom>
              <a:ln w="254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18" name="Line 19"/>
              <p:cNvSpPr/>
              <p:nvPr>
                <p:custDataLst>
                  <p:tags r:id="rId331"/>
                </p:custDataLst>
              </p:nvPr>
            </p:nvSpPr>
            <p:spPr>
              <a:xfrm flipV="1">
                <a:off x="1109" y="760"/>
                <a:ext cx="0" cy="1400"/>
              </a:xfrm>
              <a:prstGeom prst="line">
                <a:avLst/>
              </a:prstGeom>
              <a:ln w="25400" cap="flat" cmpd="sng">
                <a:solidFill>
                  <a:srgbClr val="003E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19" name="Line 20"/>
              <p:cNvSpPr/>
              <p:nvPr>
                <p:custDataLst>
                  <p:tags r:id="rId332"/>
                </p:custDataLst>
              </p:nvPr>
            </p:nvSpPr>
            <p:spPr>
              <a:xfrm>
                <a:off x="893" y="1240"/>
                <a:ext cx="1376" cy="0"/>
              </a:xfrm>
              <a:prstGeom prst="line">
                <a:avLst/>
              </a:prstGeom>
              <a:ln w="25400" cap="flat" cmpd="sng">
                <a:solidFill>
                  <a:srgbClr val="BFBFB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20" name="Line 21"/>
              <p:cNvSpPr/>
              <p:nvPr>
                <p:custDataLst>
                  <p:tags r:id="rId333"/>
                </p:custDataLst>
              </p:nvPr>
            </p:nvSpPr>
            <p:spPr>
              <a:xfrm>
                <a:off x="877" y="1224"/>
                <a:ext cx="1376" cy="0"/>
              </a:xfrm>
              <a:prstGeom prst="line">
                <a:avLst/>
              </a:prstGeom>
              <a:ln w="254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21" name="Line 22"/>
              <p:cNvSpPr/>
              <p:nvPr>
                <p:custDataLst>
                  <p:tags r:id="rId334"/>
                </p:custDataLst>
              </p:nvPr>
            </p:nvSpPr>
            <p:spPr>
              <a:xfrm>
                <a:off x="885" y="1232"/>
                <a:ext cx="1376" cy="0"/>
              </a:xfrm>
              <a:prstGeom prst="line">
                <a:avLst/>
              </a:prstGeom>
              <a:ln w="25400" cap="flat" cmpd="sng">
                <a:solidFill>
                  <a:srgbClr val="003E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22" name="Line 23"/>
              <p:cNvSpPr/>
              <p:nvPr>
                <p:custDataLst>
                  <p:tags r:id="rId335"/>
                </p:custDataLst>
              </p:nvPr>
            </p:nvSpPr>
            <p:spPr>
              <a:xfrm>
                <a:off x="893" y="1464"/>
                <a:ext cx="1376" cy="0"/>
              </a:xfrm>
              <a:prstGeom prst="line">
                <a:avLst/>
              </a:prstGeom>
              <a:ln w="25400" cap="flat" cmpd="sng">
                <a:solidFill>
                  <a:srgbClr val="BFBFB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23" name="Line 24"/>
              <p:cNvSpPr/>
              <p:nvPr>
                <p:custDataLst>
                  <p:tags r:id="rId336"/>
                </p:custDataLst>
              </p:nvPr>
            </p:nvSpPr>
            <p:spPr>
              <a:xfrm>
                <a:off x="877" y="1448"/>
                <a:ext cx="1376" cy="0"/>
              </a:xfrm>
              <a:prstGeom prst="line">
                <a:avLst/>
              </a:prstGeom>
              <a:ln w="254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24" name="Line 25"/>
              <p:cNvSpPr/>
              <p:nvPr>
                <p:custDataLst>
                  <p:tags r:id="rId337"/>
                </p:custDataLst>
              </p:nvPr>
            </p:nvSpPr>
            <p:spPr>
              <a:xfrm>
                <a:off x="885" y="1456"/>
                <a:ext cx="1376" cy="0"/>
              </a:xfrm>
              <a:prstGeom prst="line">
                <a:avLst/>
              </a:prstGeom>
              <a:ln w="25400" cap="flat" cmpd="sng">
                <a:solidFill>
                  <a:srgbClr val="003E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25" name="Line 26"/>
              <p:cNvSpPr/>
              <p:nvPr>
                <p:custDataLst>
                  <p:tags r:id="rId338"/>
                </p:custDataLst>
              </p:nvPr>
            </p:nvSpPr>
            <p:spPr>
              <a:xfrm>
                <a:off x="893" y="1696"/>
                <a:ext cx="1376" cy="0"/>
              </a:xfrm>
              <a:prstGeom prst="line">
                <a:avLst/>
              </a:prstGeom>
              <a:ln w="25400" cap="flat" cmpd="sng">
                <a:solidFill>
                  <a:srgbClr val="BFBFB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26" name="Line 27"/>
              <p:cNvSpPr/>
              <p:nvPr>
                <p:custDataLst>
                  <p:tags r:id="rId339"/>
                </p:custDataLst>
              </p:nvPr>
            </p:nvSpPr>
            <p:spPr>
              <a:xfrm>
                <a:off x="877" y="1680"/>
                <a:ext cx="1376" cy="0"/>
              </a:xfrm>
              <a:prstGeom prst="line">
                <a:avLst/>
              </a:prstGeom>
              <a:ln w="254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27" name="Line 28"/>
              <p:cNvSpPr/>
              <p:nvPr>
                <p:custDataLst>
                  <p:tags r:id="rId340"/>
                </p:custDataLst>
              </p:nvPr>
            </p:nvSpPr>
            <p:spPr>
              <a:xfrm>
                <a:off x="885" y="1688"/>
                <a:ext cx="1376" cy="0"/>
              </a:xfrm>
              <a:prstGeom prst="line">
                <a:avLst/>
              </a:prstGeom>
              <a:ln w="25400" cap="flat" cmpd="sng">
                <a:solidFill>
                  <a:srgbClr val="003E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28" name="Line 29"/>
              <p:cNvSpPr/>
              <p:nvPr>
                <p:custDataLst>
                  <p:tags r:id="rId341"/>
                </p:custDataLst>
              </p:nvPr>
            </p:nvSpPr>
            <p:spPr>
              <a:xfrm>
                <a:off x="893" y="1928"/>
                <a:ext cx="1376" cy="0"/>
              </a:xfrm>
              <a:prstGeom prst="line">
                <a:avLst/>
              </a:prstGeom>
              <a:ln w="25400" cap="flat" cmpd="sng">
                <a:solidFill>
                  <a:srgbClr val="BFBFB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29" name="Line 30"/>
              <p:cNvSpPr/>
              <p:nvPr>
                <p:custDataLst>
                  <p:tags r:id="rId342"/>
                </p:custDataLst>
              </p:nvPr>
            </p:nvSpPr>
            <p:spPr>
              <a:xfrm>
                <a:off x="877" y="1912"/>
                <a:ext cx="1376" cy="0"/>
              </a:xfrm>
              <a:prstGeom prst="line">
                <a:avLst/>
              </a:prstGeom>
              <a:ln w="254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30" name="Line 31"/>
              <p:cNvSpPr/>
              <p:nvPr>
                <p:custDataLst>
                  <p:tags r:id="rId343"/>
                </p:custDataLst>
              </p:nvPr>
            </p:nvSpPr>
            <p:spPr>
              <a:xfrm>
                <a:off x="885" y="1920"/>
                <a:ext cx="1376" cy="0"/>
              </a:xfrm>
              <a:prstGeom prst="line">
                <a:avLst/>
              </a:prstGeom>
              <a:ln w="25400" cap="flat" cmpd="sng">
                <a:solidFill>
                  <a:srgbClr val="003E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31" name="Line 32"/>
              <p:cNvSpPr/>
              <p:nvPr>
                <p:custDataLst>
                  <p:tags r:id="rId344"/>
                </p:custDataLst>
              </p:nvPr>
            </p:nvSpPr>
            <p:spPr>
              <a:xfrm>
                <a:off x="893" y="1008"/>
                <a:ext cx="1376" cy="0"/>
              </a:xfrm>
              <a:prstGeom prst="line">
                <a:avLst/>
              </a:prstGeom>
              <a:ln w="25400" cap="flat" cmpd="sng">
                <a:solidFill>
                  <a:srgbClr val="BFBFB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32" name="Line 33"/>
              <p:cNvSpPr/>
              <p:nvPr>
                <p:custDataLst>
                  <p:tags r:id="rId345"/>
                </p:custDataLst>
              </p:nvPr>
            </p:nvSpPr>
            <p:spPr>
              <a:xfrm>
                <a:off x="877" y="992"/>
                <a:ext cx="1376" cy="0"/>
              </a:xfrm>
              <a:prstGeom prst="line">
                <a:avLst/>
              </a:prstGeom>
              <a:ln w="254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33" name="Line 34"/>
              <p:cNvSpPr/>
              <p:nvPr>
                <p:custDataLst>
                  <p:tags r:id="rId346"/>
                </p:custDataLst>
              </p:nvPr>
            </p:nvSpPr>
            <p:spPr>
              <a:xfrm>
                <a:off x="885" y="1000"/>
                <a:ext cx="1376" cy="0"/>
              </a:xfrm>
              <a:prstGeom prst="line">
                <a:avLst/>
              </a:prstGeom>
              <a:ln w="25400" cap="flat" cmpd="sng">
                <a:solidFill>
                  <a:srgbClr val="003E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5634" name="Group 35"/>
            <p:cNvGrpSpPr/>
            <p:nvPr/>
          </p:nvGrpSpPr>
          <p:grpSpPr>
            <a:xfrm>
              <a:off x="1173" y="572"/>
              <a:ext cx="1848" cy="1072"/>
              <a:chOff x="880" y="763"/>
              <a:chExt cx="1385" cy="1429"/>
            </a:xfrm>
          </p:grpSpPr>
          <p:sp>
            <p:nvSpPr>
              <p:cNvPr id="25635" name="Rectangle 36"/>
              <p:cNvSpPr/>
              <p:nvPr>
                <p:custDataLst>
                  <p:tags r:id="rId280"/>
                </p:custDataLst>
              </p:nvPr>
            </p:nvSpPr>
            <p:spPr>
              <a:xfrm>
                <a:off x="1344" y="771"/>
                <a:ext cx="225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126</a:t>
                </a:r>
              </a:p>
            </p:txBody>
          </p:sp>
          <p:sp>
            <p:nvSpPr>
              <p:cNvPr id="25636" name="Rectangle 37"/>
              <p:cNvSpPr/>
              <p:nvPr>
                <p:custDataLst>
                  <p:tags r:id="rId281"/>
                </p:custDataLst>
              </p:nvPr>
            </p:nvSpPr>
            <p:spPr>
              <a:xfrm>
                <a:off x="1128" y="771"/>
                <a:ext cx="178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14</a:t>
                </a:r>
              </a:p>
            </p:txBody>
          </p:sp>
          <p:sp>
            <p:nvSpPr>
              <p:cNvPr id="25637" name="Rectangle 38"/>
              <p:cNvSpPr/>
              <p:nvPr>
                <p:custDataLst>
                  <p:tags r:id="rId282"/>
                </p:custDataLst>
              </p:nvPr>
            </p:nvSpPr>
            <p:spPr>
              <a:xfrm>
                <a:off x="880" y="771"/>
                <a:ext cx="225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111</a:t>
                </a:r>
              </a:p>
            </p:txBody>
          </p:sp>
          <p:sp>
            <p:nvSpPr>
              <p:cNvPr id="25638" name="Rectangle 39"/>
              <p:cNvSpPr/>
              <p:nvPr>
                <p:custDataLst>
                  <p:tags r:id="rId283"/>
                </p:custDataLst>
              </p:nvPr>
            </p:nvSpPr>
            <p:spPr>
              <a:xfrm>
                <a:off x="1368" y="1011"/>
                <a:ext cx="178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36</a:t>
                </a:r>
              </a:p>
            </p:txBody>
          </p:sp>
          <p:sp>
            <p:nvSpPr>
              <p:cNvPr id="25639" name="Rectangle 40"/>
              <p:cNvSpPr/>
              <p:nvPr>
                <p:custDataLst>
                  <p:tags r:id="rId284"/>
                </p:custDataLst>
              </p:nvPr>
            </p:nvSpPr>
            <p:spPr>
              <a:xfrm>
                <a:off x="912" y="1019"/>
                <a:ext cx="179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36</a:t>
                </a:r>
              </a:p>
            </p:txBody>
          </p:sp>
          <p:sp>
            <p:nvSpPr>
              <p:cNvPr id="25640" name="Rectangle 41"/>
              <p:cNvSpPr/>
              <p:nvPr>
                <p:custDataLst>
                  <p:tags r:id="rId285"/>
                </p:custDataLst>
              </p:nvPr>
            </p:nvSpPr>
            <p:spPr>
              <a:xfrm>
                <a:off x="1120" y="1019"/>
                <a:ext cx="225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111</a:t>
                </a:r>
              </a:p>
            </p:txBody>
          </p:sp>
          <p:sp>
            <p:nvSpPr>
              <p:cNvPr id="25641" name="Rectangle 42"/>
              <p:cNvSpPr/>
              <p:nvPr>
                <p:custDataLst>
                  <p:tags r:id="rId286"/>
                </p:custDataLst>
              </p:nvPr>
            </p:nvSpPr>
            <p:spPr>
              <a:xfrm>
                <a:off x="2056" y="779"/>
                <a:ext cx="179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36</a:t>
                </a:r>
              </a:p>
            </p:txBody>
          </p:sp>
          <p:sp>
            <p:nvSpPr>
              <p:cNvPr id="25642" name="Rectangle 43"/>
              <p:cNvSpPr/>
              <p:nvPr>
                <p:custDataLst>
                  <p:tags r:id="rId287"/>
                </p:custDataLst>
              </p:nvPr>
            </p:nvSpPr>
            <p:spPr>
              <a:xfrm>
                <a:off x="2040" y="1019"/>
                <a:ext cx="225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111</a:t>
                </a:r>
              </a:p>
            </p:txBody>
          </p:sp>
          <p:sp>
            <p:nvSpPr>
              <p:cNvPr id="25643" name="Rectangle 44"/>
              <p:cNvSpPr/>
              <p:nvPr>
                <p:custDataLst>
                  <p:tags r:id="rId288"/>
                </p:custDataLst>
              </p:nvPr>
            </p:nvSpPr>
            <p:spPr>
              <a:xfrm>
                <a:off x="1584" y="763"/>
                <a:ext cx="178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36</a:t>
                </a:r>
              </a:p>
            </p:txBody>
          </p:sp>
          <p:sp>
            <p:nvSpPr>
              <p:cNvPr id="25644" name="Rectangle 45"/>
              <p:cNvSpPr/>
              <p:nvPr>
                <p:custDataLst>
                  <p:tags r:id="rId289"/>
                </p:custDataLst>
              </p:nvPr>
            </p:nvSpPr>
            <p:spPr>
              <a:xfrm>
                <a:off x="1832" y="771"/>
                <a:ext cx="179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12</a:t>
                </a:r>
              </a:p>
            </p:txBody>
          </p:sp>
          <p:sp>
            <p:nvSpPr>
              <p:cNvPr id="25645" name="Rectangle 46"/>
              <p:cNvSpPr/>
              <p:nvPr>
                <p:custDataLst>
                  <p:tags r:id="rId290"/>
                </p:custDataLst>
              </p:nvPr>
            </p:nvSpPr>
            <p:spPr>
              <a:xfrm>
                <a:off x="1576" y="1019"/>
                <a:ext cx="178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12</a:t>
                </a:r>
              </a:p>
            </p:txBody>
          </p:sp>
          <p:sp>
            <p:nvSpPr>
              <p:cNvPr id="25646" name="Rectangle 47"/>
              <p:cNvSpPr/>
              <p:nvPr>
                <p:custDataLst>
                  <p:tags r:id="rId291"/>
                </p:custDataLst>
              </p:nvPr>
            </p:nvSpPr>
            <p:spPr>
              <a:xfrm>
                <a:off x="1832" y="1019"/>
                <a:ext cx="179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17</a:t>
                </a:r>
              </a:p>
            </p:txBody>
          </p:sp>
          <p:sp>
            <p:nvSpPr>
              <p:cNvPr id="25647" name="Rectangle 48"/>
              <p:cNvSpPr/>
              <p:nvPr>
                <p:custDataLst>
                  <p:tags r:id="rId292"/>
                </p:custDataLst>
              </p:nvPr>
            </p:nvSpPr>
            <p:spPr>
              <a:xfrm>
                <a:off x="896" y="1251"/>
                <a:ext cx="178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17</a:t>
                </a:r>
              </a:p>
            </p:txBody>
          </p:sp>
          <p:sp>
            <p:nvSpPr>
              <p:cNvPr id="25648" name="Rectangle 49"/>
              <p:cNvSpPr/>
              <p:nvPr>
                <p:custDataLst>
                  <p:tags r:id="rId293"/>
                </p:custDataLst>
              </p:nvPr>
            </p:nvSpPr>
            <p:spPr>
              <a:xfrm>
                <a:off x="1112" y="1243"/>
                <a:ext cx="225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111</a:t>
                </a:r>
              </a:p>
            </p:txBody>
          </p:sp>
          <p:sp>
            <p:nvSpPr>
              <p:cNvPr id="25649" name="Rectangle 50"/>
              <p:cNvSpPr/>
              <p:nvPr>
                <p:custDataLst>
                  <p:tags r:id="rId294"/>
                </p:custDataLst>
              </p:nvPr>
            </p:nvSpPr>
            <p:spPr>
              <a:xfrm>
                <a:off x="904" y="1467"/>
                <a:ext cx="178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14</a:t>
                </a:r>
              </a:p>
            </p:txBody>
          </p:sp>
          <p:sp>
            <p:nvSpPr>
              <p:cNvPr id="25650" name="Rectangle 51"/>
              <p:cNvSpPr/>
              <p:nvPr>
                <p:custDataLst>
                  <p:tags r:id="rId295"/>
                </p:custDataLst>
              </p:nvPr>
            </p:nvSpPr>
            <p:spPr>
              <a:xfrm>
                <a:off x="1112" y="1939"/>
                <a:ext cx="225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126</a:t>
                </a:r>
              </a:p>
            </p:txBody>
          </p:sp>
          <p:sp>
            <p:nvSpPr>
              <p:cNvPr id="25651" name="Rectangle 52"/>
              <p:cNvSpPr/>
              <p:nvPr>
                <p:custDataLst>
                  <p:tags r:id="rId296"/>
                </p:custDataLst>
              </p:nvPr>
            </p:nvSpPr>
            <p:spPr>
              <a:xfrm>
                <a:off x="896" y="1707"/>
                <a:ext cx="178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17</a:t>
                </a:r>
              </a:p>
            </p:txBody>
          </p:sp>
          <p:sp>
            <p:nvSpPr>
              <p:cNvPr id="25652" name="Rectangle 53"/>
              <p:cNvSpPr/>
              <p:nvPr>
                <p:custDataLst>
                  <p:tags r:id="rId297"/>
                </p:custDataLst>
              </p:nvPr>
            </p:nvSpPr>
            <p:spPr>
              <a:xfrm>
                <a:off x="1144" y="1475"/>
                <a:ext cx="178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36</a:t>
                </a:r>
              </a:p>
            </p:txBody>
          </p:sp>
          <p:sp>
            <p:nvSpPr>
              <p:cNvPr id="25653" name="Rectangle 54"/>
              <p:cNvSpPr/>
              <p:nvPr>
                <p:custDataLst>
                  <p:tags r:id="rId298"/>
                </p:custDataLst>
              </p:nvPr>
            </p:nvSpPr>
            <p:spPr>
              <a:xfrm>
                <a:off x="896" y="1931"/>
                <a:ext cx="178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12</a:t>
                </a:r>
              </a:p>
            </p:txBody>
          </p:sp>
          <p:sp>
            <p:nvSpPr>
              <p:cNvPr id="25654" name="Rectangle 55"/>
              <p:cNvSpPr/>
              <p:nvPr>
                <p:custDataLst>
                  <p:tags r:id="rId299"/>
                </p:custDataLst>
              </p:nvPr>
            </p:nvSpPr>
            <p:spPr>
              <a:xfrm>
                <a:off x="1120" y="1707"/>
                <a:ext cx="225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111</a:t>
                </a:r>
              </a:p>
            </p:txBody>
          </p:sp>
          <p:sp>
            <p:nvSpPr>
              <p:cNvPr id="25655" name="Rectangle 56"/>
              <p:cNvSpPr/>
              <p:nvPr>
                <p:custDataLst>
                  <p:tags r:id="rId300"/>
                </p:custDataLst>
              </p:nvPr>
            </p:nvSpPr>
            <p:spPr>
              <a:xfrm>
                <a:off x="2056" y="1235"/>
                <a:ext cx="179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36</a:t>
                </a:r>
              </a:p>
            </p:txBody>
          </p:sp>
          <p:sp>
            <p:nvSpPr>
              <p:cNvPr id="25656" name="Rectangle 57"/>
              <p:cNvSpPr/>
              <p:nvPr>
                <p:custDataLst>
                  <p:tags r:id="rId301"/>
                </p:custDataLst>
              </p:nvPr>
            </p:nvSpPr>
            <p:spPr>
              <a:xfrm>
                <a:off x="1592" y="1243"/>
                <a:ext cx="179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36</a:t>
                </a:r>
              </a:p>
            </p:txBody>
          </p:sp>
          <p:sp>
            <p:nvSpPr>
              <p:cNvPr id="25657" name="Rectangle 58"/>
              <p:cNvSpPr/>
              <p:nvPr>
                <p:custDataLst>
                  <p:tags r:id="rId302"/>
                </p:custDataLst>
              </p:nvPr>
            </p:nvSpPr>
            <p:spPr>
              <a:xfrm>
                <a:off x="1368" y="1243"/>
                <a:ext cx="225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200</a:t>
                </a:r>
              </a:p>
            </p:txBody>
          </p:sp>
          <p:sp>
            <p:nvSpPr>
              <p:cNvPr id="25658" name="Rectangle 59"/>
              <p:cNvSpPr/>
              <p:nvPr>
                <p:custDataLst>
                  <p:tags r:id="rId303"/>
                </p:custDataLst>
              </p:nvPr>
            </p:nvSpPr>
            <p:spPr>
              <a:xfrm>
                <a:off x="1832" y="1243"/>
                <a:ext cx="179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12</a:t>
                </a:r>
              </a:p>
            </p:txBody>
          </p:sp>
          <p:sp>
            <p:nvSpPr>
              <p:cNvPr id="25659" name="Rectangle 60"/>
              <p:cNvSpPr/>
              <p:nvPr>
                <p:custDataLst>
                  <p:tags r:id="rId304"/>
                </p:custDataLst>
              </p:nvPr>
            </p:nvSpPr>
            <p:spPr>
              <a:xfrm>
                <a:off x="1832" y="1483"/>
                <a:ext cx="179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14</a:t>
                </a:r>
              </a:p>
            </p:txBody>
          </p:sp>
          <p:sp>
            <p:nvSpPr>
              <p:cNvPr id="25660" name="Rectangle 61"/>
              <p:cNvSpPr/>
              <p:nvPr>
                <p:custDataLst>
                  <p:tags r:id="rId305"/>
                </p:custDataLst>
              </p:nvPr>
            </p:nvSpPr>
            <p:spPr>
              <a:xfrm>
                <a:off x="1584" y="1715"/>
                <a:ext cx="225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126</a:t>
                </a:r>
              </a:p>
            </p:txBody>
          </p:sp>
          <p:sp>
            <p:nvSpPr>
              <p:cNvPr id="25661" name="Rectangle 62"/>
              <p:cNvSpPr/>
              <p:nvPr>
                <p:custDataLst>
                  <p:tags r:id="rId306"/>
                </p:custDataLst>
              </p:nvPr>
            </p:nvSpPr>
            <p:spPr>
              <a:xfrm>
                <a:off x="1832" y="1715"/>
                <a:ext cx="179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17</a:t>
                </a:r>
              </a:p>
            </p:txBody>
          </p:sp>
          <p:sp>
            <p:nvSpPr>
              <p:cNvPr id="25662" name="Rectangle 63"/>
              <p:cNvSpPr/>
              <p:nvPr>
                <p:custDataLst>
                  <p:tags r:id="rId307"/>
                </p:custDataLst>
              </p:nvPr>
            </p:nvSpPr>
            <p:spPr>
              <a:xfrm>
                <a:off x="1584" y="1475"/>
                <a:ext cx="178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36</a:t>
                </a:r>
              </a:p>
            </p:txBody>
          </p:sp>
          <p:sp>
            <p:nvSpPr>
              <p:cNvPr id="25663" name="Rectangle 64"/>
              <p:cNvSpPr/>
              <p:nvPr>
                <p:custDataLst>
                  <p:tags r:id="rId308"/>
                </p:custDataLst>
              </p:nvPr>
            </p:nvSpPr>
            <p:spPr>
              <a:xfrm>
                <a:off x="2056" y="1483"/>
                <a:ext cx="179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36</a:t>
                </a:r>
              </a:p>
            </p:txBody>
          </p:sp>
          <p:sp>
            <p:nvSpPr>
              <p:cNvPr id="25664" name="Rectangle 65"/>
              <p:cNvSpPr/>
              <p:nvPr>
                <p:custDataLst>
                  <p:tags r:id="rId309"/>
                </p:custDataLst>
              </p:nvPr>
            </p:nvSpPr>
            <p:spPr>
              <a:xfrm>
                <a:off x="2040" y="1715"/>
                <a:ext cx="225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111</a:t>
                </a:r>
              </a:p>
            </p:txBody>
          </p:sp>
          <p:sp>
            <p:nvSpPr>
              <p:cNvPr id="25665" name="Rectangle 66"/>
              <p:cNvSpPr/>
              <p:nvPr>
                <p:custDataLst>
                  <p:tags r:id="rId310"/>
                </p:custDataLst>
              </p:nvPr>
            </p:nvSpPr>
            <p:spPr>
              <a:xfrm>
                <a:off x="1360" y="1467"/>
                <a:ext cx="178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12</a:t>
                </a:r>
              </a:p>
            </p:txBody>
          </p:sp>
          <p:sp>
            <p:nvSpPr>
              <p:cNvPr id="25666" name="Rectangle 67"/>
              <p:cNvSpPr/>
              <p:nvPr>
                <p:custDataLst>
                  <p:tags r:id="rId311"/>
                </p:custDataLst>
              </p:nvPr>
            </p:nvSpPr>
            <p:spPr>
              <a:xfrm>
                <a:off x="1360" y="1715"/>
                <a:ext cx="178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14</a:t>
                </a:r>
              </a:p>
            </p:txBody>
          </p:sp>
          <p:sp>
            <p:nvSpPr>
              <p:cNvPr id="25667" name="Rectangle 68"/>
              <p:cNvSpPr/>
              <p:nvPr>
                <p:custDataLst>
                  <p:tags r:id="rId312"/>
                </p:custDataLst>
              </p:nvPr>
            </p:nvSpPr>
            <p:spPr>
              <a:xfrm>
                <a:off x="2064" y="1931"/>
                <a:ext cx="178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36</a:t>
                </a:r>
              </a:p>
            </p:txBody>
          </p:sp>
          <p:sp>
            <p:nvSpPr>
              <p:cNvPr id="25668" name="Rectangle 69"/>
              <p:cNvSpPr/>
              <p:nvPr>
                <p:custDataLst>
                  <p:tags r:id="rId313"/>
                </p:custDataLst>
              </p:nvPr>
            </p:nvSpPr>
            <p:spPr>
              <a:xfrm>
                <a:off x="1600" y="1939"/>
                <a:ext cx="178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36</a:t>
                </a:r>
              </a:p>
            </p:txBody>
          </p:sp>
          <p:sp>
            <p:nvSpPr>
              <p:cNvPr id="25669" name="Rectangle 70"/>
              <p:cNvSpPr/>
              <p:nvPr>
                <p:custDataLst>
                  <p:tags r:id="rId314"/>
                </p:custDataLst>
              </p:nvPr>
            </p:nvSpPr>
            <p:spPr>
              <a:xfrm>
                <a:off x="1368" y="1939"/>
                <a:ext cx="225" cy="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200</a:t>
                </a:r>
              </a:p>
            </p:txBody>
          </p:sp>
          <p:sp>
            <p:nvSpPr>
              <p:cNvPr id="25670" name="Rectangle 71"/>
              <p:cNvSpPr/>
              <p:nvPr>
                <p:custDataLst>
                  <p:tags r:id="rId315"/>
                </p:custDataLst>
              </p:nvPr>
            </p:nvSpPr>
            <p:spPr>
              <a:xfrm>
                <a:off x="1840" y="1938"/>
                <a:ext cx="178" cy="25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rgbClr val="003E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12</a:t>
                </a:r>
              </a:p>
            </p:txBody>
          </p:sp>
        </p:grpSp>
        <p:grpSp>
          <p:nvGrpSpPr>
            <p:cNvPr id="25671" name="Group 72"/>
            <p:cNvGrpSpPr/>
            <p:nvPr/>
          </p:nvGrpSpPr>
          <p:grpSpPr>
            <a:xfrm>
              <a:off x="679" y="894"/>
              <a:ext cx="1861" cy="1080"/>
              <a:chOff x="509" y="1192"/>
              <a:chExt cx="1396" cy="1440"/>
            </a:xfrm>
          </p:grpSpPr>
          <p:grpSp>
            <p:nvGrpSpPr>
              <p:cNvPr id="25672" name="Group 73"/>
              <p:cNvGrpSpPr/>
              <p:nvPr/>
            </p:nvGrpSpPr>
            <p:grpSpPr>
              <a:xfrm>
                <a:off x="509" y="1192"/>
                <a:ext cx="1392" cy="1416"/>
                <a:chOff x="509" y="1192"/>
                <a:chExt cx="1392" cy="1416"/>
              </a:xfrm>
            </p:grpSpPr>
            <p:sp>
              <p:nvSpPr>
                <p:cNvPr id="25673" name="Rectangle 74"/>
                <p:cNvSpPr/>
                <p:nvPr>
                  <p:custDataLst>
                    <p:tags r:id="rId249"/>
                  </p:custDataLst>
                </p:nvPr>
              </p:nvSpPr>
              <p:spPr>
                <a:xfrm>
                  <a:off x="517" y="1208"/>
                  <a:ext cx="1376" cy="1376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>
                  <a:solidFill>
                    <a:srgbClr val="00CC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74" name="Line 75"/>
                <p:cNvSpPr/>
                <p:nvPr>
                  <p:custDataLst>
                    <p:tags r:id="rId250"/>
                  </p:custDataLst>
                </p:nvPr>
              </p:nvSpPr>
              <p:spPr>
                <a:xfrm flipV="1">
                  <a:off x="981" y="1208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BFBFB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75" name="Line 76"/>
                <p:cNvSpPr/>
                <p:nvPr>
                  <p:custDataLst>
                    <p:tags r:id="rId251"/>
                  </p:custDataLst>
                </p:nvPr>
              </p:nvSpPr>
              <p:spPr>
                <a:xfrm flipV="1">
                  <a:off x="965" y="1192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76" name="Line 77"/>
                <p:cNvSpPr/>
                <p:nvPr>
                  <p:custDataLst>
                    <p:tags r:id="rId252"/>
                  </p:custDataLst>
                </p:nvPr>
              </p:nvSpPr>
              <p:spPr>
                <a:xfrm flipV="1">
                  <a:off x="973" y="1200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00CC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77" name="Line 78"/>
                <p:cNvSpPr/>
                <p:nvPr>
                  <p:custDataLst>
                    <p:tags r:id="rId253"/>
                  </p:custDataLst>
                </p:nvPr>
              </p:nvSpPr>
              <p:spPr>
                <a:xfrm flipV="1">
                  <a:off x="1445" y="1208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BFBFB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78" name="Line 79"/>
                <p:cNvSpPr/>
                <p:nvPr>
                  <p:custDataLst>
                    <p:tags r:id="rId254"/>
                  </p:custDataLst>
                </p:nvPr>
              </p:nvSpPr>
              <p:spPr>
                <a:xfrm flipV="1">
                  <a:off x="1429" y="1192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79" name="Line 80"/>
                <p:cNvSpPr/>
                <p:nvPr>
                  <p:custDataLst>
                    <p:tags r:id="rId255"/>
                  </p:custDataLst>
                </p:nvPr>
              </p:nvSpPr>
              <p:spPr>
                <a:xfrm flipV="1">
                  <a:off x="1437" y="1200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00CC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80" name="Line 81"/>
                <p:cNvSpPr/>
                <p:nvPr>
                  <p:custDataLst>
                    <p:tags r:id="rId256"/>
                  </p:custDataLst>
                </p:nvPr>
              </p:nvSpPr>
              <p:spPr>
                <a:xfrm flipV="1">
                  <a:off x="1669" y="1208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BFBFB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81" name="Line 82"/>
                <p:cNvSpPr/>
                <p:nvPr>
                  <p:custDataLst>
                    <p:tags r:id="rId257"/>
                  </p:custDataLst>
                </p:nvPr>
              </p:nvSpPr>
              <p:spPr>
                <a:xfrm flipV="1">
                  <a:off x="1653" y="1192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82" name="Line 83"/>
                <p:cNvSpPr/>
                <p:nvPr>
                  <p:custDataLst>
                    <p:tags r:id="rId258"/>
                  </p:custDataLst>
                </p:nvPr>
              </p:nvSpPr>
              <p:spPr>
                <a:xfrm flipV="1">
                  <a:off x="1661" y="1200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00CC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83" name="Line 84"/>
                <p:cNvSpPr/>
                <p:nvPr>
                  <p:custDataLst>
                    <p:tags r:id="rId259"/>
                  </p:custDataLst>
                </p:nvPr>
              </p:nvSpPr>
              <p:spPr>
                <a:xfrm flipV="1">
                  <a:off x="1213" y="1208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BFBFB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84" name="Line 85"/>
                <p:cNvSpPr/>
                <p:nvPr>
                  <p:custDataLst>
                    <p:tags r:id="rId260"/>
                  </p:custDataLst>
                </p:nvPr>
              </p:nvSpPr>
              <p:spPr>
                <a:xfrm flipV="1">
                  <a:off x="1197" y="1192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85" name="Line 86"/>
                <p:cNvSpPr/>
                <p:nvPr>
                  <p:custDataLst>
                    <p:tags r:id="rId261"/>
                  </p:custDataLst>
                </p:nvPr>
              </p:nvSpPr>
              <p:spPr>
                <a:xfrm flipV="1">
                  <a:off x="1205" y="1200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00CC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86" name="Line 87"/>
                <p:cNvSpPr/>
                <p:nvPr>
                  <p:custDataLst>
                    <p:tags r:id="rId262"/>
                  </p:custDataLst>
                </p:nvPr>
              </p:nvSpPr>
              <p:spPr>
                <a:xfrm flipV="1">
                  <a:off x="749" y="1208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BFBFB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87" name="Line 88"/>
                <p:cNvSpPr/>
                <p:nvPr>
                  <p:custDataLst>
                    <p:tags r:id="rId263"/>
                  </p:custDataLst>
                </p:nvPr>
              </p:nvSpPr>
              <p:spPr>
                <a:xfrm flipV="1">
                  <a:off x="733" y="1192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88" name="Line 89"/>
                <p:cNvSpPr/>
                <p:nvPr>
                  <p:custDataLst>
                    <p:tags r:id="rId264"/>
                  </p:custDataLst>
                </p:nvPr>
              </p:nvSpPr>
              <p:spPr>
                <a:xfrm flipV="1">
                  <a:off x="741" y="1200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00CC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89" name="Line 90"/>
                <p:cNvSpPr/>
                <p:nvPr>
                  <p:custDataLst>
                    <p:tags r:id="rId265"/>
                  </p:custDataLst>
                </p:nvPr>
              </p:nvSpPr>
              <p:spPr>
                <a:xfrm>
                  <a:off x="525" y="1680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BFBFB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90" name="Line 91"/>
                <p:cNvSpPr/>
                <p:nvPr>
                  <p:custDataLst>
                    <p:tags r:id="rId266"/>
                  </p:custDataLst>
                </p:nvPr>
              </p:nvSpPr>
              <p:spPr>
                <a:xfrm>
                  <a:off x="509" y="1664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91" name="Line 92"/>
                <p:cNvSpPr/>
                <p:nvPr>
                  <p:custDataLst>
                    <p:tags r:id="rId267"/>
                  </p:custDataLst>
                </p:nvPr>
              </p:nvSpPr>
              <p:spPr>
                <a:xfrm>
                  <a:off x="517" y="1672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00CC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92" name="Line 93"/>
                <p:cNvSpPr/>
                <p:nvPr>
                  <p:custDataLst>
                    <p:tags r:id="rId268"/>
                  </p:custDataLst>
                </p:nvPr>
              </p:nvSpPr>
              <p:spPr>
                <a:xfrm>
                  <a:off x="525" y="1904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BFBFB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93" name="Line 94"/>
                <p:cNvSpPr/>
                <p:nvPr>
                  <p:custDataLst>
                    <p:tags r:id="rId269"/>
                  </p:custDataLst>
                </p:nvPr>
              </p:nvSpPr>
              <p:spPr>
                <a:xfrm>
                  <a:off x="509" y="1888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94" name="Line 95"/>
                <p:cNvSpPr/>
                <p:nvPr>
                  <p:custDataLst>
                    <p:tags r:id="rId270"/>
                  </p:custDataLst>
                </p:nvPr>
              </p:nvSpPr>
              <p:spPr>
                <a:xfrm>
                  <a:off x="517" y="1896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00CC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95" name="Line 96"/>
                <p:cNvSpPr/>
                <p:nvPr>
                  <p:custDataLst>
                    <p:tags r:id="rId271"/>
                  </p:custDataLst>
                </p:nvPr>
              </p:nvSpPr>
              <p:spPr>
                <a:xfrm>
                  <a:off x="525" y="2136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BFBFB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96" name="Line 97"/>
                <p:cNvSpPr/>
                <p:nvPr>
                  <p:custDataLst>
                    <p:tags r:id="rId272"/>
                  </p:custDataLst>
                </p:nvPr>
              </p:nvSpPr>
              <p:spPr>
                <a:xfrm>
                  <a:off x="509" y="2120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97" name="Line 98"/>
                <p:cNvSpPr/>
                <p:nvPr>
                  <p:custDataLst>
                    <p:tags r:id="rId273"/>
                  </p:custDataLst>
                </p:nvPr>
              </p:nvSpPr>
              <p:spPr>
                <a:xfrm>
                  <a:off x="517" y="2128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00CC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98" name="Line 99"/>
                <p:cNvSpPr/>
                <p:nvPr>
                  <p:custDataLst>
                    <p:tags r:id="rId274"/>
                  </p:custDataLst>
                </p:nvPr>
              </p:nvSpPr>
              <p:spPr>
                <a:xfrm>
                  <a:off x="525" y="2368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BFBFB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99" name="Line 100"/>
                <p:cNvSpPr/>
                <p:nvPr>
                  <p:custDataLst>
                    <p:tags r:id="rId275"/>
                  </p:custDataLst>
                </p:nvPr>
              </p:nvSpPr>
              <p:spPr>
                <a:xfrm>
                  <a:off x="509" y="2352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00" name="Line 101"/>
                <p:cNvSpPr/>
                <p:nvPr>
                  <p:custDataLst>
                    <p:tags r:id="rId276"/>
                  </p:custDataLst>
                </p:nvPr>
              </p:nvSpPr>
              <p:spPr>
                <a:xfrm>
                  <a:off x="517" y="2360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00CC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01" name="Line 102"/>
                <p:cNvSpPr/>
                <p:nvPr>
                  <p:custDataLst>
                    <p:tags r:id="rId277"/>
                  </p:custDataLst>
                </p:nvPr>
              </p:nvSpPr>
              <p:spPr>
                <a:xfrm>
                  <a:off x="525" y="1448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BFBFB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02" name="Line 103"/>
                <p:cNvSpPr/>
                <p:nvPr>
                  <p:custDataLst>
                    <p:tags r:id="rId278"/>
                  </p:custDataLst>
                </p:nvPr>
              </p:nvSpPr>
              <p:spPr>
                <a:xfrm>
                  <a:off x="509" y="1432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03" name="Line 104"/>
                <p:cNvSpPr/>
                <p:nvPr>
                  <p:custDataLst>
                    <p:tags r:id="rId279"/>
                  </p:custDataLst>
                </p:nvPr>
              </p:nvSpPr>
              <p:spPr>
                <a:xfrm>
                  <a:off x="517" y="1440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00CC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5704" name="Group 105"/>
              <p:cNvGrpSpPr/>
              <p:nvPr/>
            </p:nvGrpSpPr>
            <p:grpSpPr>
              <a:xfrm>
                <a:off x="520" y="1219"/>
                <a:ext cx="1385" cy="1413"/>
                <a:chOff x="520" y="1219"/>
                <a:chExt cx="1385" cy="1413"/>
              </a:xfrm>
            </p:grpSpPr>
            <p:sp>
              <p:nvSpPr>
                <p:cNvPr id="25705" name="Rectangle 106"/>
                <p:cNvSpPr/>
                <p:nvPr>
                  <p:custDataLst>
                    <p:tags r:id="rId213"/>
                  </p:custDataLst>
                </p:nvPr>
              </p:nvSpPr>
              <p:spPr>
                <a:xfrm>
                  <a:off x="1448" y="1219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14</a:t>
                  </a:r>
                </a:p>
              </p:txBody>
            </p:sp>
            <p:sp>
              <p:nvSpPr>
                <p:cNvPr id="25706" name="Rectangle 107"/>
                <p:cNvSpPr/>
                <p:nvPr>
                  <p:custDataLst>
                    <p:tags r:id="rId214"/>
                  </p:custDataLst>
                </p:nvPr>
              </p:nvSpPr>
              <p:spPr>
                <a:xfrm>
                  <a:off x="1216" y="1451"/>
                  <a:ext cx="225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126</a:t>
                  </a:r>
                </a:p>
              </p:txBody>
            </p:sp>
            <p:sp>
              <p:nvSpPr>
                <p:cNvPr id="25707" name="Rectangle 108"/>
                <p:cNvSpPr/>
                <p:nvPr>
                  <p:custDataLst>
                    <p:tags r:id="rId215"/>
                  </p:custDataLst>
                </p:nvPr>
              </p:nvSpPr>
              <p:spPr>
                <a:xfrm>
                  <a:off x="1448" y="1451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17</a:t>
                  </a:r>
                </a:p>
              </p:txBody>
            </p:sp>
            <p:sp>
              <p:nvSpPr>
                <p:cNvPr id="25708" name="Rectangle 109"/>
                <p:cNvSpPr/>
                <p:nvPr>
                  <p:custDataLst>
                    <p:tags r:id="rId216"/>
                  </p:custDataLst>
                </p:nvPr>
              </p:nvSpPr>
              <p:spPr>
                <a:xfrm>
                  <a:off x="1216" y="1219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36</a:t>
                  </a:r>
                </a:p>
              </p:txBody>
            </p:sp>
            <p:sp>
              <p:nvSpPr>
                <p:cNvPr id="25709" name="Rectangle 110"/>
                <p:cNvSpPr/>
                <p:nvPr>
                  <p:custDataLst>
                    <p:tags r:id="rId217"/>
                  </p:custDataLst>
                </p:nvPr>
              </p:nvSpPr>
              <p:spPr>
                <a:xfrm>
                  <a:off x="1680" y="1219"/>
                  <a:ext cx="178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36</a:t>
                  </a:r>
                </a:p>
              </p:txBody>
            </p:sp>
            <p:sp>
              <p:nvSpPr>
                <p:cNvPr id="25710" name="Rectangle 111"/>
                <p:cNvSpPr/>
                <p:nvPr>
                  <p:custDataLst>
                    <p:tags r:id="rId218"/>
                  </p:custDataLst>
                </p:nvPr>
              </p:nvSpPr>
              <p:spPr>
                <a:xfrm>
                  <a:off x="1680" y="1451"/>
                  <a:ext cx="225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111</a:t>
                  </a:r>
                </a:p>
              </p:txBody>
            </p:sp>
            <p:sp>
              <p:nvSpPr>
                <p:cNvPr id="25711" name="Rectangle 112"/>
                <p:cNvSpPr/>
                <p:nvPr>
                  <p:custDataLst>
                    <p:tags r:id="rId219"/>
                  </p:custDataLst>
                </p:nvPr>
              </p:nvSpPr>
              <p:spPr>
                <a:xfrm>
                  <a:off x="752" y="1219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36</a:t>
                  </a:r>
                </a:p>
              </p:txBody>
            </p:sp>
            <p:sp>
              <p:nvSpPr>
                <p:cNvPr id="25712" name="Rectangle 113"/>
                <p:cNvSpPr/>
                <p:nvPr>
                  <p:custDataLst>
                    <p:tags r:id="rId220"/>
                  </p:custDataLst>
                </p:nvPr>
              </p:nvSpPr>
              <p:spPr>
                <a:xfrm>
                  <a:off x="520" y="1219"/>
                  <a:ext cx="225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200</a:t>
                  </a:r>
                </a:p>
              </p:txBody>
            </p:sp>
            <p:sp>
              <p:nvSpPr>
                <p:cNvPr id="25713" name="Rectangle 114"/>
                <p:cNvSpPr/>
                <p:nvPr>
                  <p:custDataLst>
                    <p:tags r:id="rId221"/>
                  </p:custDataLst>
                </p:nvPr>
              </p:nvSpPr>
              <p:spPr>
                <a:xfrm>
                  <a:off x="520" y="1451"/>
                  <a:ext cx="225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200</a:t>
                  </a:r>
                </a:p>
              </p:txBody>
            </p:sp>
            <p:sp>
              <p:nvSpPr>
                <p:cNvPr id="25714" name="Rectangle 115"/>
                <p:cNvSpPr/>
                <p:nvPr>
                  <p:custDataLst>
                    <p:tags r:id="rId222"/>
                  </p:custDataLst>
                </p:nvPr>
              </p:nvSpPr>
              <p:spPr>
                <a:xfrm>
                  <a:off x="985" y="1219"/>
                  <a:ext cx="178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12</a:t>
                  </a:r>
                </a:p>
              </p:txBody>
            </p:sp>
            <p:sp>
              <p:nvSpPr>
                <p:cNvPr id="25715" name="Rectangle 116"/>
                <p:cNvSpPr/>
                <p:nvPr>
                  <p:custDataLst>
                    <p:tags r:id="rId223"/>
                  </p:custDataLst>
                </p:nvPr>
              </p:nvSpPr>
              <p:spPr>
                <a:xfrm>
                  <a:off x="985" y="1451"/>
                  <a:ext cx="178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14</a:t>
                  </a:r>
                </a:p>
              </p:txBody>
            </p:sp>
            <p:sp>
              <p:nvSpPr>
                <p:cNvPr id="25716" name="Rectangle 117"/>
                <p:cNvSpPr/>
                <p:nvPr>
                  <p:custDataLst>
                    <p:tags r:id="rId224"/>
                  </p:custDataLst>
                </p:nvPr>
              </p:nvSpPr>
              <p:spPr>
                <a:xfrm>
                  <a:off x="752" y="1451"/>
                  <a:ext cx="225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111</a:t>
                  </a:r>
                </a:p>
              </p:txBody>
            </p:sp>
            <p:sp>
              <p:nvSpPr>
                <p:cNvPr id="25717" name="Rectangle 118"/>
                <p:cNvSpPr/>
                <p:nvPr>
                  <p:custDataLst>
                    <p:tags r:id="rId225"/>
                  </p:custDataLst>
                </p:nvPr>
              </p:nvSpPr>
              <p:spPr>
                <a:xfrm>
                  <a:off x="1448" y="1683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14</a:t>
                  </a:r>
                </a:p>
              </p:txBody>
            </p:sp>
            <p:sp>
              <p:nvSpPr>
                <p:cNvPr id="25718" name="Rectangle 119"/>
                <p:cNvSpPr/>
                <p:nvPr>
                  <p:custDataLst>
                    <p:tags r:id="rId226"/>
                  </p:custDataLst>
                </p:nvPr>
              </p:nvSpPr>
              <p:spPr>
                <a:xfrm>
                  <a:off x="1216" y="1915"/>
                  <a:ext cx="225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126</a:t>
                  </a:r>
                </a:p>
              </p:txBody>
            </p:sp>
            <p:sp>
              <p:nvSpPr>
                <p:cNvPr id="25719" name="Rectangle 120"/>
                <p:cNvSpPr/>
                <p:nvPr>
                  <p:custDataLst>
                    <p:tags r:id="rId227"/>
                  </p:custDataLst>
                </p:nvPr>
              </p:nvSpPr>
              <p:spPr>
                <a:xfrm>
                  <a:off x="1680" y="2147"/>
                  <a:ext cx="225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126</a:t>
                  </a:r>
                </a:p>
              </p:txBody>
            </p:sp>
            <p:sp>
              <p:nvSpPr>
                <p:cNvPr id="25720" name="Rectangle 121"/>
                <p:cNvSpPr/>
                <p:nvPr>
                  <p:custDataLst>
                    <p:tags r:id="rId228"/>
                  </p:custDataLst>
                </p:nvPr>
              </p:nvSpPr>
              <p:spPr>
                <a:xfrm>
                  <a:off x="1448" y="1915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17</a:t>
                  </a:r>
                </a:p>
              </p:txBody>
            </p:sp>
            <p:sp>
              <p:nvSpPr>
                <p:cNvPr id="25721" name="Rectangle 122"/>
                <p:cNvSpPr/>
                <p:nvPr>
                  <p:custDataLst>
                    <p:tags r:id="rId229"/>
                  </p:custDataLst>
                </p:nvPr>
              </p:nvSpPr>
              <p:spPr>
                <a:xfrm>
                  <a:off x="1216" y="1683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36</a:t>
                  </a:r>
                </a:p>
              </p:txBody>
            </p:sp>
            <p:sp>
              <p:nvSpPr>
                <p:cNvPr id="25722" name="Rectangle 123"/>
                <p:cNvSpPr/>
                <p:nvPr>
                  <p:custDataLst>
                    <p:tags r:id="rId230"/>
                  </p:custDataLst>
                </p:nvPr>
              </p:nvSpPr>
              <p:spPr>
                <a:xfrm>
                  <a:off x="1216" y="2147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36</a:t>
                  </a:r>
                </a:p>
              </p:txBody>
            </p:sp>
            <p:sp>
              <p:nvSpPr>
                <p:cNvPr id="25723" name="Rectangle 124"/>
                <p:cNvSpPr/>
                <p:nvPr>
                  <p:custDataLst>
                    <p:tags r:id="rId231"/>
                  </p:custDataLst>
                </p:nvPr>
              </p:nvSpPr>
              <p:spPr>
                <a:xfrm>
                  <a:off x="1680" y="1683"/>
                  <a:ext cx="178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36</a:t>
                  </a:r>
                </a:p>
              </p:txBody>
            </p:sp>
            <p:sp>
              <p:nvSpPr>
                <p:cNvPr id="25724" name="Rectangle 125"/>
                <p:cNvSpPr/>
                <p:nvPr>
                  <p:custDataLst>
                    <p:tags r:id="rId232"/>
                  </p:custDataLst>
                </p:nvPr>
              </p:nvSpPr>
              <p:spPr>
                <a:xfrm>
                  <a:off x="1680" y="2379"/>
                  <a:ext cx="178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36</a:t>
                  </a:r>
                </a:p>
              </p:txBody>
            </p:sp>
            <p:sp>
              <p:nvSpPr>
                <p:cNvPr id="25725" name="Rectangle 126"/>
                <p:cNvSpPr/>
                <p:nvPr>
                  <p:custDataLst>
                    <p:tags r:id="rId233"/>
                  </p:custDataLst>
                </p:nvPr>
              </p:nvSpPr>
              <p:spPr>
                <a:xfrm>
                  <a:off x="1448" y="2147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12</a:t>
                  </a:r>
                </a:p>
              </p:txBody>
            </p:sp>
            <p:sp>
              <p:nvSpPr>
                <p:cNvPr id="25726" name="Rectangle 127"/>
                <p:cNvSpPr/>
                <p:nvPr>
                  <p:custDataLst>
                    <p:tags r:id="rId234"/>
                  </p:custDataLst>
                </p:nvPr>
              </p:nvSpPr>
              <p:spPr>
                <a:xfrm>
                  <a:off x="1448" y="2379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14</a:t>
                  </a:r>
                </a:p>
              </p:txBody>
            </p:sp>
            <p:sp>
              <p:nvSpPr>
                <p:cNvPr id="25727" name="Rectangle 128"/>
                <p:cNvSpPr/>
                <p:nvPr>
                  <p:custDataLst>
                    <p:tags r:id="rId235"/>
                  </p:custDataLst>
                </p:nvPr>
              </p:nvSpPr>
              <p:spPr>
                <a:xfrm>
                  <a:off x="1680" y="1915"/>
                  <a:ext cx="225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111</a:t>
                  </a:r>
                </a:p>
              </p:txBody>
            </p:sp>
            <p:sp>
              <p:nvSpPr>
                <p:cNvPr id="25728" name="Rectangle 129"/>
                <p:cNvSpPr/>
                <p:nvPr>
                  <p:custDataLst>
                    <p:tags r:id="rId236"/>
                  </p:custDataLst>
                </p:nvPr>
              </p:nvSpPr>
              <p:spPr>
                <a:xfrm>
                  <a:off x="1216" y="2379"/>
                  <a:ext cx="225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111</a:t>
                  </a:r>
                </a:p>
              </p:txBody>
            </p:sp>
            <p:sp>
              <p:nvSpPr>
                <p:cNvPr id="25729" name="Rectangle 130"/>
                <p:cNvSpPr/>
                <p:nvPr>
                  <p:custDataLst>
                    <p:tags r:id="rId237"/>
                  </p:custDataLst>
                </p:nvPr>
              </p:nvSpPr>
              <p:spPr>
                <a:xfrm>
                  <a:off x="520" y="1683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36</a:t>
                  </a:r>
                </a:p>
              </p:txBody>
            </p:sp>
            <p:sp>
              <p:nvSpPr>
                <p:cNvPr id="25730" name="Rectangle 131"/>
                <p:cNvSpPr/>
                <p:nvPr>
                  <p:custDataLst>
                    <p:tags r:id="rId238"/>
                  </p:custDataLst>
                </p:nvPr>
              </p:nvSpPr>
              <p:spPr>
                <a:xfrm>
                  <a:off x="752" y="1915"/>
                  <a:ext cx="225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126</a:t>
                  </a:r>
                </a:p>
              </p:txBody>
            </p:sp>
            <p:sp>
              <p:nvSpPr>
                <p:cNvPr id="25731" name="Rectangle 132"/>
                <p:cNvSpPr/>
                <p:nvPr>
                  <p:custDataLst>
                    <p:tags r:id="rId239"/>
                  </p:custDataLst>
                </p:nvPr>
              </p:nvSpPr>
              <p:spPr>
                <a:xfrm>
                  <a:off x="520" y="1915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17</a:t>
                  </a:r>
                </a:p>
              </p:txBody>
            </p:sp>
            <p:sp>
              <p:nvSpPr>
                <p:cNvPr id="25732" name="Rectangle 133"/>
                <p:cNvSpPr/>
                <p:nvPr>
                  <p:custDataLst>
                    <p:tags r:id="rId240"/>
                  </p:custDataLst>
                </p:nvPr>
              </p:nvSpPr>
              <p:spPr>
                <a:xfrm>
                  <a:off x="752" y="1683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36</a:t>
                  </a:r>
                </a:p>
              </p:txBody>
            </p:sp>
            <p:sp>
              <p:nvSpPr>
                <p:cNvPr id="25733" name="Rectangle 134"/>
                <p:cNvSpPr/>
                <p:nvPr>
                  <p:custDataLst>
                    <p:tags r:id="rId241"/>
                  </p:custDataLst>
                </p:nvPr>
              </p:nvSpPr>
              <p:spPr>
                <a:xfrm>
                  <a:off x="752" y="2147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36</a:t>
                  </a:r>
                </a:p>
              </p:txBody>
            </p:sp>
            <p:sp>
              <p:nvSpPr>
                <p:cNvPr id="25734" name="Rectangle 135"/>
                <p:cNvSpPr/>
                <p:nvPr>
                  <p:custDataLst>
                    <p:tags r:id="rId242"/>
                  </p:custDataLst>
                </p:nvPr>
              </p:nvSpPr>
              <p:spPr>
                <a:xfrm>
                  <a:off x="520" y="2147"/>
                  <a:ext cx="225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200</a:t>
                  </a:r>
                </a:p>
              </p:txBody>
            </p:sp>
            <p:sp>
              <p:nvSpPr>
                <p:cNvPr id="25735" name="Rectangle 136"/>
                <p:cNvSpPr/>
                <p:nvPr>
                  <p:custDataLst>
                    <p:tags r:id="rId243"/>
                  </p:custDataLst>
                </p:nvPr>
              </p:nvSpPr>
              <p:spPr>
                <a:xfrm>
                  <a:off x="985" y="1683"/>
                  <a:ext cx="225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111</a:t>
                  </a:r>
                </a:p>
              </p:txBody>
            </p:sp>
            <p:sp>
              <p:nvSpPr>
                <p:cNvPr id="25736" name="Rectangle 137"/>
                <p:cNvSpPr/>
                <p:nvPr>
                  <p:custDataLst>
                    <p:tags r:id="rId244"/>
                  </p:custDataLst>
                </p:nvPr>
              </p:nvSpPr>
              <p:spPr>
                <a:xfrm>
                  <a:off x="985" y="1915"/>
                  <a:ext cx="178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72</a:t>
                  </a:r>
                </a:p>
              </p:txBody>
            </p:sp>
            <p:sp>
              <p:nvSpPr>
                <p:cNvPr id="25737" name="Rectangle 138"/>
                <p:cNvSpPr/>
                <p:nvPr>
                  <p:custDataLst>
                    <p:tags r:id="rId245"/>
                  </p:custDataLst>
                </p:nvPr>
              </p:nvSpPr>
              <p:spPr>
                <a:xfrm>
                  <a:off x="520" y="2379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72</a:t>
                  </a:r>
                </a:p>
              </p:txBody>
            </p:sp>
            <p:sp>
              <p:nvSpPr>
                <p:cNvPr id="25738" name="Rectangle 139"/>
                <p:cNvSpPr/>
                <p:nvPr>
                  <p:custDataLst>
                    <p:tags r:id="rId246"/>
                  </p:custDataLst>
                </p:nvPr>
              </p:nvSpPr>
              <p:spPr>
                <a:xfrm>
                  <a:off x="985" y="2147"/>
                  <a:ext cx="178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12</a:t>
                  </a:r>
                </a:p>
              </p:txBody>
            </p:sp>
            <p:sp>
              <p:nvSpPr>
                <p:cNvPr id="25739" name="Rectangle 140"/>
                <p:cNvSpPr/>
                <p:nvPr>
                  <p:custDataLst>
                    <p:tags r:id="rId247"/>
                  </p:custDataLst>
                </p:nvPr>
              </p:nvSpPr>
              <p:spPr>
                <a:xfrm>
                  <a:off x="752" y="2379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12</a:t>
                  </a:r>
                </a:p>
              </p:txBody>
            </p:sp>
            <p:sp>
              <p:nvSpPr>
                <p:cNvPr id="25740" name="Rectangle 141"/>
                <p:cNvSpPr/>
                <p:nvPr>
                  <p:custDataLst>
                    <p:tags r:id="rId248"/>
                  </p:custDataLst>
                </p:nvPr>
              </p:nvSpPr>
              <p:spPr>
                <a:xfrm>
                  <a:off x="985" y="2379"/>
                  <a:ext cx="178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00CC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17</a:t>
                  </a:r>
                </a:p>
              </p:txBody>
            </p:sp>
          </p:grpSp>
        </p:grpSp>
        <p:grpSp>
          <p:nvGrpSpPr>
            <p:cNvPr id="25741" name="Group 142"/>
            <p:cNvGrpSpPr/>
            <p:nvPr/>
          </p:nvGrpSpPr>
          <p:grpSpPr>
            <a:xfrm>
              <a:off x="177" y="1230"/>
              <a:ext cx="1861" cy="1062"/>
              <a:chOff x="133" y="1640"/>
              <a:chExt cx="1396" cy="1416"/>
            </a:xfrm>
          </p:grpSpPr>
          <p:grpSp>
            <p:nvGrpSpPr>
              <p:cNvPr id="25742" name="Group 143"/>
              <p:cNvGrpSpPr/>
              <p:nvPr/>
            </p:nvGrpSpPr>
            <p:grpSpPr>
              <a:xfrm>
                <a:off x="133" y="1640"/>
                <a:ext cx="1392" cy="1416"/>
                <a:chOff x="133" y="1640"/>
                <a:chExt cx="1392" cy="1416"/>
              </a:xfrm>
            </p:grpSpPr>
            <p:sp>
              <p:nvSpPr>
                <p:cNvPr id="25743" name="Rectangle 144"/>
                <p:cNvSpPr/>
                <p:nvPr>
                  <p:custDataLst>
                    <p:tags r:id="rId180"/>
                  </p:custDataLst>
                </p:nvPr>
              </p:nvSpPr>
              <p:spPr>
                <a:xfrm>
                  <a:off x="149" y="1656"/>
                  <a:ext cx="1376" cy="1384"/>
                </a:xfrm>
                <a:prstGeom prst="rect">
                  <a:avLst/>
                </a:prstGeom>
                <a:solidFill>
                  <a:srgbClr val="BFBFBF"/>
                </a:solidFill>
                <a:ln w="25400" cap="flat" cmpd="sng">
                  <a:solidFill>
                    <a:srgbClr val="BFBFB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744" name="Rectangle 145"/>
                <p:cNvSpPr/>
                <p:nvPr>
                  <p:custDataLst>
                    <p:tags r:id="rId181"/>
                  </p:custDataLst>
                </p:nvPr>
              </p:nvSpPr>
              <p:spPr>
                <a:xfrm>
                  <a:off x="133" y="1640"/>
                  <a:ext cx="1376" cy="1384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745" name="Rectangle 146"/>
                <p:cNvSpPr/>
                <p:nvPr>
                  <p:custDataLst>
                    <p:tags r:id="rId182"/>
                  </p:custDataLst>
                </p:nvPr>
              </p:nvSpPr>
              <p:spPr>
                <a:xfrm>
                  <a:off x="141" y="1648"/>
                  <a:ext cx="1376" cy="1384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>
                  <a:solidFill>
                    <a:srgbClr val="FF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746" name="Line 147"/>
                <p:cNvSpPr/>
                <p:nvPr>
                  <p:custDataLst>
                    <p:tags r:id="rId183"/>
                  </p:custDataLst>
                </p:nvPr>
              </p:nvSpPr>
              <p:spPr>
                <a:xfrm flipV="1">
                  <a:off x="605" y="1656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BFBFB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47" name="Line 148"/>
                <p:cNvSpPr/>
                <p:nvPr>
                  <p:custDataLst>
                    <p:tags r:id="rId184"/>
                  </p:custDataLst>
                </p:nvPr>
              </p:nvSpPr>
              <p:spPr>
                <a:xfrm flipV="1">
                  <a:off x="589" y="1640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48" name="Line 149"/>
                <p:cNvSpPr/>
                <p:nvPr>
                  <p:custDataLst>
                    <p:tags r:id="rId185"/>
                  </p:custDataLst>
                </p:nvPr>
              </p:nvSpPr>
              <p:spPr>
                <a:xfrm flipV="1">
                  <a:off x="597" y="1648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49" name="Line 150"/>
                <p:cNvSpPr/>
                <p:nvPr>
                  <p:custDataLst>
                    <p:tags r:id="rId186"/>
                  </p:custDataLst>
                </p:nvPr>
              </p:nvSpPr>
              <p:spPr>
                <a:xfrm flipV="1">
                  <a:off x="1061" y="1656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BFBFB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50" name="Line 151"/>
                <p:cNvSpPr/>
                <p:nvPr>
                  <p:custDataLst>
                    <p:tags r:id="rId187"/>
                  </p:custDataLst>
                </p:nvPr>
              </p:nvSpPr>
              <p:spPr>
                <a:xfrm flipV="1">
                  <a:off x="1045" y="1640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51" name="Line 152"/>
                <p:cNvSpPr/>
                <p:nvPr>
                  <p:custDataLst>
                    <p:tags r:id="rId188"/>
                  </p:custDataLst>
                </p:nvPr>
              </p:nvSpPr>
              <p:spPr>
                <a:xfrm flipV="1">
                  <a:off x="1053" y="1648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52" name="Line 153"/>
                <p:cNvSpPr/>
                <p:nvPr>
                  <p:custDataLst>
                    <p:tags r:id="rId189"/>
                  </p:custDataLst>
                </p:nvPr>
              </p:nvSpPr>
              <p:spPr>
                <a:xfrm flipV="1">
                  <a:off x="1293" y="1656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BFBFB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53" name="Line 154"/>
                <p:cNvSpPr/>
                <p:nvPr>
                  <p:custDataLst>
                    <p:tags r:id="rId190"/>
                  </p:custDataLst>
                </p:nvPr>
              </p:nvSpPr>
              <p:spPr>
                <a:xfrm flipV="1">
                  <a:off x="1277" y="1640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54" name="Line 155"/>
                <p:cNvSpPr/>
                <p:nvPr>
                  <p:custDataLst>
                    <p:tags r:id="rId191"/>
                  </p:custDataLst>
                </p:nvPr>
              </p:nvSpPr>
              <p:spPr>
                <a:xfrm flipV="1">
                  <a:off x="1285" y="1648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55" name="Line 156"/>
                <p:cNvSpPr/>
                <p:nvPr>
                  <p:custDataLst>
                    <p:tags r:id="rId192"/>
                  </p:custDataLst>
                </p:nvPr>
              </p:nvSpPr>
              <p:spPr>
                <a:xfrm flipV="1">
                  <a:off x="837" y="1656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BFBFB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56" name="Line 157"/>
                <p:cNvSpPr/>
                <p:nvPr>
                  <p:custDataLst>
                    <p:tags r:id="rId193"/>
                  </p:custDataLst>
                </p:nvPr>
              </p:nvSpPr>
              <p:spPr>
                <a:xfrm flipV="1">
                  <a:off x="821" y="1640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57" name="Line 158"/>
                <p:cNvSpPr/>
                <p:nvPr>
                  <p:custDataLst>
                    <p:tags r:id="rId194"/>
                  </p:custDataLst>
                </p:nvPr>
              </p:nvSpPr>
              <p:spPr>
                <a:xfrm flipV="1">
                  <a:off x="829" y="1648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58" name="Line 159"/>
                <p:cNvSpPr/>
                <p:nvPr>
                  <p:custDataLst>
                    <p:tags r:id="rId195"/>
                  </p:custDataLst>
                </p:nvPr>
              </p:nvSpPr>
              <p:spPr>
                <a:xfrm flipV="1">
                  <a:off x="373" y="1656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BFBFB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59" name="Line 160"/>
                <p:cNvSpPr/>
                <p:nvPr>
                  <p:custDataLst>
                    <p:tags r:id="rId196"/>
                  </p:custDataLst>
                </p:nvPr>
              </p:nvSpPr>
              <p:spPr>
                <a:xfrm flipV="1">
                  <a:off x="357" y="1640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60" name="Line 161"/>
                <p:cNvSpPr/>
                <p:nvPr>
                  <p:custDataLst>
                    <p:tags r:id="rId197"/>
                  </p:custDataLst>
                </p:nvPr>
              </p:nvSpPr>
              <p:spPr>
                <a:xfrm flipV="1">
                  <a:off x="365" y="1648"/>
                  <a:ext cx="0" cy="1400"/>
                </a:xfrm>
                <a:prstGeom prst="line">
                  <a:avLst/>
                </a:prstGeom>
                <a:ln w="254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61" name="Line 162"/>
                <p:cNvSpPr/>
                <p:nvPr>
                  <p:custDataLst>
                    <p:tags r:id="rId198"/>
                  </p:custDataLst>
                </p:nvPr>
              </p:nvSpPr>
              <p:spPr>
                <a:xfrm>
                  <a:off x="149" y="2120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BFBFB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62" name="Line 163"/>
                <p:cNvSpPr/>
                <p:nvPr>
                  <p:custDataLst>
                    <p:tags r:id="rId199"/>
                  </p:custDataLst>
                </p:nvPr>
              </p:nvSpPr>
              <p:spPr>
                <a:xfrm>
                  <a:off x="133" y="2104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63" name="Line 164"/>
                <p:cNvSpPr/>
                <p:nvPr>
                  <p:custDataLst>
                    <p:tags r:id="rId200"/>
                  </p:custDataLst>
                </p:nvPr>
              </p:nvSpPr>
              <p:spPr>
                <a:xfrm>
                  <a:off x="141" y="2112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64" name="Line 165"/>
                <p:cNvSpPr/>
                <p:nvPr>
                  <p:custDataLst>
                    <p:tags r:id="rId201"/>
                  </p:custDataLst>
                </p:nvPr>
              </p:nvSpPr>
              <p:spPr>
                <a:xfrm>
                  <a:off x="149" y="2352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BFBFB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65" name="Line 166"/>
                <p:cNvSpPr/>
                <p:nvPr>
                  <p:custDataLst>
                    <p:tags r:id="rId202"/>
                  </p:custDataLst>
                </p:nvPr>
              </p:nvSpPr>
              <p:spPr>
                <a:xfrm>
                  <a:off x="133" y="2336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66" name="Line 167"/>
                <p:cNvSpPr/>
                <p:nvPr>
                  <p:custDataLst>
                    <p:tags r:id="rId203"/>
                  </p:custDataLst>
                </p:nvPr>
              </p:nvSpPr>
              <p:spPr>
                <a:xfrm>
                  <a:off x="141" y="2344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67" name="Line 168"/>
                <p:cNvSpPr/>
                <p:nvPr>
                  <p:custDataLst>
                    <p:tags r:id="rId204"/>
                  </p:custDataLst>
                </p:nvPr>
              </p:nvSpPr>
              <p:spPr>
                <a:xfrm>
                  <a:off x="149" y="2584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BFBFB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68" name="Line 169"/>
                <p:cNvSpPr/>
                <p:nvPr>
                  <p:custDataLst>
                    <p:tags r:id="rId205"/>
                  </p:custDataLst>
                </p:nvPr>
              </p:nvSpPr>
              <p:spPr>
                <a:xfrm>
                  <a:off x="133" y="2568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69" name="Line 170"/>
                <p:cNvSpPr/>
                <p:nvPr>
                  <p:custDataLst>
                    <p:tags r:id="rId206"/>
                  </p:custDataLst>
                </p:nvPr>
              </p:nvSpPr>
              <p:spPr>
                <a:xfrm>
                  <a:off x="141" y="2576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70" name="Line 171"/>
                <p:cNvSpPr/>
                <p:nvPr>
                  <p:custDataLst>
                    <p:tags r:id="rId207"/>
                  </p:custDataLst>
                </p:nvPr>
              </p:nvSpPr>
              <p:spPr>
                <a:xfrm>
                  <a:off x="149" y="2816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BFBFB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71" name="Line 172"/>
                <p:cNvSpPr/>
                <p:nvPr>
                  <p:custDataLst>
                    <p:tags r:id="rId208"/>
                  </p:custDataLst>
                </p:nvPr>
              </p:nvSpPr>
              <p:spPr>
                <a:xfrm>
                  <a:off x="133" y="2800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72" name="Line 173"/>
                <p:cNvSpPr/>
                <p:nvPr>
                  <p:custDataLst>
                    <p:tags r:id="rId209"/>
                  </p:custDataLst>
                </p:nvPr>
              </p:nvSpPr>
              <p:spPr>
                <a:xfrm>
                  <a:off x="141" y="2808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73" name="Line 174"/>
                <p:cNvSpPr/>
                <p:nvPr>
                  <p:custDataLst>
                    <p:tags r:id="rId210"/>
                  </p:custDataLst>
                </p:nvPr>
              </p:nvSpPr>
              <p:spPr>
                <a:xfrm>
                  <a:off x="149" y="1896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BFBFB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74" name="Line 175"/>
                <p:cNvSpPr/>
                <p:nvPr>
                  <p:custDataLst>
                    <p:tags r:id="rId211"/>
                  </p:custDataLst>
                </p:nvPr>
              </p:nvSpPr>
              <p:spPr>
                <a:xfrm>
                  <a:off x="133" y="1880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75" name="Line 176"/>
                <p:cNvSpPr/>
                <p:nvPr>
                  <p:custDataLst>
                    <p:tags r:id="rId212"/>
                  </p:custDataLst>
                </p:nvPr>
              </p:nvSpPr>
              <p:spPr>
                <a:xfrm>
                  <a:off x="141" y="1888"/>
                  <a:ext cx="1376" cy="0"/>
                </a:xfrm>
                <a:prstGeom prst="line">
                  <a:avLst/>
                </a:prstGeom>
                <a:ln w="254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5776" name="Group 177"/>
              <p:cNvGrpSpPr/>
              <p:nvPr/>
            </p:nvGrpSpPr>
            <p:grpSpPr>
              <a:xfrm>
                <a:off x="144" y="1643"/>
                <a:ext cx="1385" cy="1405"/>
                <a:chOff x="144" y="1643"/>
                <a:chExt cx="1385" cy="1405"/>
              </a:xfrm>
            </p:grpSpPr>
            <p:sp>
              <p:nvSpPr>
                <p:cNvPr id="25777" name="Rectangle 178"/>
                <p:cNvSpPr/>
                <p:nvPr>
                  <p:custDataLst>
                    <p:tags r:id="rId144"/>
                  </p:custDataLst>
                </p:nvPr>
              </p:nvSpPr>
              <p:spPr>
                <a:xfrm>
                  <a:off x="144" y="1643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10</a:t>
                  </a:r>
                </a:p>
              </p:txBody>
            </p:sp>
            <p:sp>
              <p:nvSpPr>
                <p:cNvPr id="25778" name="Rectangle 179"/>
                <p:cNvSpPr/>
                <p:nvPr>
                  <p:custDataLst>
                    <p:tags r:id="rId145"/>
                  </p:custDataLst>
                </p:nvPr>
              </p:nvSpPr>
              <p:spPr>
                <a:xfrm>
                  <a:off x="376" y="1643"/>
                  <a:ext cx="225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128</a:t>
                  </a:r>
                </a:p>
              </p:txBody>
            </p:sp>
            <p:sp>
              <p:nvSpPr>
                <p:cNvPr id="25779" name="Rectangle 180"/>
                <p:cNvSpPr/>
                <p:nvPr>
                  <p:custDataLst>
                    <p:tags r:id="rId146"/>
                  </p:custDataLst>
                </p:nvPr>
              </p:nvSpPr>
              <p:spPr>
                <a:xfrm>
                  <a:off x="376" y="1875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36</a:t>
                  </a:r>
                </a:p>
              </p:txBody>
            </p:sp>
            <p:sp>
              <p:nvSpPr>
                <p:cNvPr id="25780" name="Rectangle 181"/>
                <p:cNvSpPr/>
                <p:nvPr>
                  <p:custDataLst>
                    <p:tags r:id="rId147"/>
                  </p:custDataLst>
                </p:nvPr>
              </p:nvSpPr>
              <p:spPr>
                <a:xfrm>
                  <a:off x="144" y="1875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17</a:t>
                  </a:r>
                </a:p>
              </p:txBody>
            </p:sp>
            <p:sp>
              <p:nvSpPr>
                <p:cNvPr id="25781" name="Rectangle 182"/>
                <p:cNvSpPr/>
                <p:nvPr>
                  <p:custDataLst>
                    <p:tags r:id="rId148"/>
                  </p:custDataLst>
                </p:nvPr>
              </p:nvSpPr>
              <p:spPr>
                <a:xfrm>
                  <a:off x="840" y="1643"/>
                  <a:ext cx="225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200</a:t>
                  </a:r>
                </a:p>
              </p:txBody>
            </p:sp>
            <p:sp>
              <p:nvSpPr>
                <p:cNvPr id="25782" name="Rectangle 183"/>
                <p:cNvSpPr/>
                <p:nvPr>
                  <p:custDataLst>
                    <p:tags r:id="rId149"/>
                  </p:custDataLst>
                </p:nvPr>
              </p:nvSpPr>
              <p:spPr>
                <a:xfrm>
                  <a:off x="1304" y="1643"/>
                  <a:ext cx="225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111</a:t>
                  </a:r>
                </a:p>
              </p:txBody>
            </p:sp>
            <p:sp>
              <p:nvSpPr>
                <p:cNvPr id="25783" name="Rectangle 184"/>
                <p:cNvSpPr/>
                <p:nvPr>
                  <p:custDataLst>
                    <p:tags r:id="rId150"/>
                  </p:custDataLst>
                </p:nvPr>
              </p:nvSpPr>
              <p:spPr>
                <a:xfrm>
                  <a:off x="1072" y="1643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12</a:t>
                  </a:r>
                </a:p>
              </p:txBody>
            </p:sp>
            <p:sp>
              <p:nvSpPr>
                <p:cNvPr id="25784" name="Rectangle 185"/>
                <p:cNvSpPr/>
                <p:nvPr>
                  <p:custDataLst>
                    <p:tags r:id="rId151"/>
                  </p:custDataLst>
                </p:nvPr>
              </p:nvSpPr>
              <p:spPr>
                <a:xfrm>
                  <a:off x="840" y="1875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14</a:t>
                  </a:r>
                </a:p>
              </p:txBody>
            </p:sp>
            <p:sp>
              <p:nvSpPr>
                <p:cNvPr id="25785" name="Rectangle 186"/>
                <p:cNvSpPr/>
                <p:nvPr>
                  <p:custDataLst>
                    <p:tags r:id="rId152"/>
                  </p:custDataLst>
                </p:nvPr>
              </p:nvSpPr>
              <p:spPr>
                <a:xfrm>
                  <a:off x="609" y="1643"/>
                  <a:ext cx="225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126</a:t>
                  </a:r>
                </a:p>
              </p:txBody>
            </p:sp>
            <p:sp>
              <p:nvSpPr>
                <p:cNvPr id="25786" name="Rectangle 187"/>
                <p:cNvSpPr/>
                <p:nvPr>
                  <p:custDataLst>
                    <p:tags r:id="rId153"/>
                  </p:custDataLst>
                </p:nvPr>
              </p:nvSpPr>
              <p:spPr>
                <a:xfrm>
                  <a:off x="609" y="2107"/>
                  <a:ext cx="225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126</a:t>
                  </a:r>
                </a:p>
              </p:txBody>
            </p:sp>
            <p:sp>
              <p:nvSpPr>
                <p:cNvPr id="25787" name="Rectangle 188"/>
                <p:cNvSpPr/>
                <p:nvPr>
                  <p:custDataLst>
                    <p:tags r:id="rId154"/>
                  </p:custDataLst>
                </p:nvPr>
              </p:nvSpPr>
              <p:spPr>
                <a:xfrm>
                  <a:off x="1072" y="2339"/>
                  <a:ext cx="225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126</a:t>
                  </a:r>
                </a:p>
              </p:txBody>
            </p:sp>
            <p:sp>
              <p:nvSpPr>
                <p:cNvPr id="25788" name="Rectangle 189"/>
                <p:cNvSpPr/>
                <p:nvPr>
                  <p:custDataLst>
                    <p:tags r:id="rId155"/>
                  </p:custDataLst>
                </p:nvPr>
              </p:nvSpPr>
              <p:spPr>
                <a:xfrm>
                  <a:off x="144" y="2563"/>
                  <a:ext cx="225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126</a:t>
                  </a:r>
                </a:p>
              </p:txBody>
            </p:sp>
            <p:sp>
              <p:nvSpPr>
                <p:cNvPr id="25789" name="Rectangle 190"/>
                <p:cNvSpPr/>
                <p:nvPr>
                  <p:custDataLst>
                    <p:tags r:id="rId156"/>
                  </p:custDataLst>
                </p:nvPr>
              </p:nvSpPr>
              <p:spPr>
                <a:xfrm>
                  <a:off x="376" y="2107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17</a:t>
                  </a:r>
                </a:p>
              </p:txBody>
            </p:sp>
            <p:sp>
              <p:nvSpPr>
                <p:cNvPr id="25790" name="Rectangle 191"/>
                <p:cNvSpPr/>
                <p:nvPr>
                  <p:custDataLst>
                    <p:tags r:id="rId157"/>
                  </p:custDataLst>
                </p:nvPr>
              </p:nvSpPr>
              <p:spPr>
                <a:xfrm>
                  <a:off x="840" y="2107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17</a:t>
                  </a:r>
                </a:p>
              </p:txBody>
            </p:sp>
            <p:sp>
              <p:nvSpPr>
                <p:cNvPr id="25791" name="Rectangle 192"/>
                <p:cNvSpPr/>
                <p:nvPr>
                  <p:custDataLst>
                    <p:tags r:id="rId158"/>
                  </p:custDataLst>
                </p:nvPr>
              </p:nvSpPr>
              <p:spPr>
                <a:xfrm>
                  <a:off x="1304" y="2339"/>
                  <a:ext cx="178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17</a:t>
                  </a:r>
                </a:p>
              </p:txBody>
            </p:sp>
            <p:sp>
              <p:nvSpPr>
                <p:cNvPr id="25792" name="Rectangle 193"/>
                <p:cNvSpPr/>
                <p:nvPr>
                  <p:custDataLst>
                    <p:tags r:id="rId159"/>
                  </p:custDataLst>
                </p:nvPr>
              </p:nvSpPr>
              <p:spPr>
                <a:xfrm>
                  <a:off x="609" y="2795"/>
                  <a:ext cx="178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17</a:t>
                  </a:r>
                </a:p>
              </p:txBody>
            </p:sp>
            <p:sp>
              <p:nvSpPr>
                <p:cNvPr id="25793" name="Rectangle 194"/>
                <p:cNvSpPr/>
                <p:nvPr>
                  <p:custDataLst>
                    <p:tags r:id="rId160"/>
                  </p:custDataLst>
                </p:nvPr>
              </p:nvSpPr>
              <p:spPr>
                <a:xfrm>
                  <a:off x="609" y="1875"/>
                  <a:ext cx="178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36</a:t>
                  </a:r>
                </a:p>
              </p:txBody>
            </p:sp>
            <p:sp>
              <p:nvSpPr>
                <p:cNvPr id="25794" name="Rectangle 195"/>
                <p:cNvSpPr/>
                <p:nvPr>
                  <p:custDataLst>
                    <p:tags r:id="rId161"/>
                  </p:custDataLst>
                </p:nvPr>
              </p:nvSpPr>
              <p:spPr>
                <a:xfrm>
                  <a:off x="609" y="2339"/>
                  <a:ext cx="178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36</a:t>
                  </a:r>
                </a:p>
              </p:txBody>
            </p:sp>
            <p:sp>
              <p:nvSpPr>
                <p:cNvPr id="25795" name="Rectangle 196"/>
                <p:cNvSpPr/>
                <p:nvPr>
                  <p:custDataLst>
                    <p:tags r:id="rId162"/>
                  </p:custDataLst>
                </p:nvPr>
              </p:nvSpPr>
              <p:spPr>
                <a:xfrm>
                  <a:off x="1072" y="1875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36</a:t>
                  </a:r>
                </a:p>
              </p:txBody>
            </p:sp>
            <p:sp>
              <p:nvSpPr>
                <p:cNvPr id="25796" name="Rectangle 197"/>
                <p:cNvSpPr/>
                <p:nvPr>
                  <p:custDataLst>
                    <p:tags r:id="rId163"/>
                  </p:custDataLst>
                </p:nvPr>
              </p:nvSpPr>
              <p:spPr>
                <a:xfrm>
                  <a:off x="1072" y="2563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36</a:t>
                  </a:r>
                </a:p>
              </p:txBody>
            </p:sp>
            <p:sp>
              <p:nvSpPr>
                <p:cNvPr id="25797" name="Rectangle 198"/>
                <p:cNvSpPr/>
                <p:nvPr>
                  <p:custDataLst>
                    <p:tags r:id="rId164"/>
                  </p:custDataLst>
                </p:nvPr>
              </p:nvSpPr>
              <p:spPr>
                <a:xfrm>
                  <a:off x="144" y="2795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36</a:t>
                  </a:r>
                </a:p>
              </p:txBody>
            </p:sp>
            <p:sp>
              <p:nvSpPr>
                <p:cNvPr id="25798" name="Rectangle 199"/>
                <p:cNvSpPr/>
                <p:nvPr>
                  <p:custDataLst>
                    <p:tags r:id="rId165"/>
                  </p:custDataLst>
                </p:nvPr>
              </p:nvSpPr>
              <p:spPr>
                <a:xfrm>
                  <a:off x="376" y="2339"/>
                  <a:ext cx="225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200</a:t>
                  </a:r>
                </a:p>
              </p:txBody>
            </p:sp>
            <p:sp>
              <p:nvSpPr>
                <p:cNvPr id="25799" name="Rectangle 200"/>
                <p:cNvSpPr/>
                <p:nvPr>
                  <p:custDataLst>
                    <p:tags r:id="rId166"/>
                  </p:custDataLst>
                </p:nvPr>
              </p:nvSpPr>
              <p:spPr>
                <a:xfrm>
                  <a:off x="376" y="2563"/>
                  <a:ext cx="225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200</a:t>
                  </a:r>
                </a:p>
              </p:txBody>
            </p:sp>
            <p:sp>
              <p:nvSpPr>
                <p:cNvPr id="25800" name="Rectangle 201"/>
                <p:cNvSpPr/>
                <p:nvPr>
                  <p:custDataLst>
                    <p:tags r:id="rId167"/>
                  </p:custDataLst>
                </p:nvPr>
              </p:nvSpPr>
              <p:spPr>
                <a:xfrm>
                  <a:off x="1304" y="2107"/>
                  <a:ext cx="225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200</a:t>
                  </a:r>
                </a:p>
              </p:txBody>
            </p:sp>
            <p:sp>
              <p:nvSpPr>
                <p:cNvPr id="25801" name="Rectangle 202"/>
                <p:cNvSpPr/>
                <p:nvPr>
                  <p:custDataLst>
                    <p:tags r:id="rId168"/>
                  </p:custDataLst>
                </p:nvPr>
              </p:nvSpPr>
              <p:spPr>
                <a:xfrm>
                  <a:off x="840" y="2339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12</a:t>
                  </a:r>
                </a:p>
              </p:txBody>
            </p:sp>
            <p:sp>
              <p:nvSpPr>
                <p:cNvPr id="25802" name="Rectangle 203"/>
                <p:cNvSpPr/>
                <p:nvPr>
                  <p:custDataLst>
                    <p:tags r:id="rId169"/>
                  </p:custDataLst>
                </p:nvPr>
              </p:nvSpPr>
              <p:spPr>
                <a:xfrm>
                  <a:off x="376" y="2795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12</a:t>
                  </a:r>
                </a:p>
              </p:txBody>
            </p:sp>
            <p:sp>
              <p:nvSpPr>
                <p:cNvPr id="25803" name="Rectangle 204"/>
                <p:cNvSpPr/>
                <p:nvPr>
                  <p:custDataLst>
                    <p:tags r:id="rId170"/>
                  </p:custDataLst>
                </p:nvPr>
              </p:nvSpPr>
              <p:spPr>
                <a:xfrm>
                  <a:off x="144" y="2107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12</a:t>
                  </a:r>
                </a:p>
              </p:txBody>
            </p:sp>
            <p:sp>
              <p:nvSpPr>
                <p:cNvPr id="25804" name="Rectangle 205"/>
                <p:cNvSpPr/>
                <p:nvPr>
                  <p:custDataLst>
                    <p:tags r:id="rId171"/>
                  </p:custDataLst>
                </p:nvPr>
              </p:nvSpPr>
              <p:spPr>
                <a:xfrm>
                  <a:off x="840" y="2563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14</a:t>
                  </a:r>
                </a:p>
              </p:txBody>
            </p:sp>
            <p:sp>
              <p:nvSpPr>
                <p:cNvPr id="25805" name="Rectangle 206"/>
                <p:cNvSpPr/>
                <p:nvPr>
                  <p:custDataLst>
                    <p:tags r:id="rId172"/>
                  </p:custDataLst>
                </p:nvPr>
              </p:nvSpPr>
              <p:spPr>
                <a:xfrm>
                  <a:off x="144" y="2339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14</a:t>
                  </a:r>
                </a:p>
              </p:txBody>
            </p:sp>
            <p:sp>
              <p:nvSpPr>
                <p:cNvPr id="25806" name="Rectangle 207"/>
                <p:cNvSpPr/>
                <p:nvPr>
                  <p:custDataLst>
                    <p:tags r:id="rId173"/>
                  </p:custDataLst>
                </p:nvPr>
              </p:nvSpPr>
              <p:spPr>
                <a:xfrm>
                  <a:off x="1072" y="2107"/>
                  <a:ext cx="225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111</a:t>
                  </a:r>
                </a:p>
              </p:txBody>
            </p:sp>
            <p:sp>
              <p:nvSpPr>
                <p:cNvPr id="25807" name="Rectangle 208"/>
                <p:cNvSpPr/>
                <p:nvPr>
                  <p:custDataLst>
                    <p:tags r:id="rId174"/>
                  </p:custDataLst>
                </p:nvPr>
              </p:nvSpPr>
              <p:spPr>
                <a:xfrm>
                  <a:off x="609" y="2563"/>
                  <a:ext cx="225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111</a:t>
                  </a:r>
                </a:p>
              </p:txBody>
            </p:sp>
            <p:sp>
              <p:nvSpPr>
                <p:cNvPr id="25808" name="Rectangle 209"/>
                <p:cNvSpPr/>
                <p:nvPr>
                  <p:custDataLst>
                    <p:tags r:id="rId175"/>
                  </p:custDataLst>
                </p:nvPr>
              </p:nvSpPr>
              <p:spPr>
                <a:xfrm>
                  <a:off x="1304" y="1875"/>
                  <a:ext cx="178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72</a:t>
                  </a:r>
                </a:p>
              </p:txBody>
            </p:sp>
            <p:sp>
              <p:nvSpPr>
                <p:cNvPr id="25809" name="Rectangle 210"/>
                <p:cNvSpPr/>
                <p:nvPr>
                  <p:custDataLst>
                    <p:tags r:id="rId176"/>
                  </p:custDataLst>
                </p:nvPr>
              </p:nvSpPr>
              <p:spPr>
                <a:xfrm>
                  <a:off x="1304" y="2563"/>
                  <a:ext cx="178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72</a:t>
                  </a:r>
                </a:p>
              </p:txBody>
            </p:sp>
            <p:sp>
              <p:nvSpPr>
                <p:cNvPr id="25810" name="Rectangle 211"/>
                <p:cNvSpPr/>
                <p:nvPr>
                  <p:custDataLst>
                    <p:tags r:id="rId177"/>
                  </p:custDataLst>
                </p:nvPr>
              </p:nvSpPr>
              <p:spPr>
                <a:xfrm>
                  <a:off x="840" y="2795"/>
                  <a:ext cx="179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72</a:t>
                  </a:r>
                </a:p>
              </p:txBody>
            </p:sp>
            <p:sp>
              <p:nvSpPr>
                <p:cNvPr id="25811" name="Rectangle 212"/>
                <p:cNvSpPr/>
                <p:nvPr>
                  <p:custDataLst>
                    <p:tags r:id="rId178"/>
                  </p:custDataLst>
                </p:nvPr>
              </p:nvSpPr>
              <p:spPr>
                <a:xfrm>
                  <a:off x="1072" y="2795"/>
                  <a:ext cx="225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106</a:t>
                  </a:r>
                </a:p>
              </p:txBody>
            </p:sp>
            <p:sp>
              <p:nvSpPr>
                <p:cNvPr id="25812" name="Rectangle 213"/>
                <p:cNvSpPr/>
                <p:nvPr>
                  <p:custDataLst>
                    <p:tags r:id="rId179"/>
                  </p:custDataLst>
                </p:nvPr>
              </p:nvSpPr>
              <p:spPr>
                <a:xfrm>
                  <a:off x="1304" y="2795"/>
                  <a:ext cx="225" cy="2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155</a:t>
                  </a:r>
                </a:p>
              </p:txBody>
            </p:sp>
          </p:grpSp>
        </p:grpSp>
      </p:grpSp>
      <p:grpSp>
        <p:nvGrpSpPr>
          <p:cNvPr id="25813" name="Group 214"/>
          <p:cNvGrpSpPr/>
          <p:nvPr/>
        </p:nvGrpSpPr>
        <p:grpSpPr>
          <a:xfrm>
            <a:off x="7190740" y="4312920"/>
            <a:ext cx="3989388" cy="2303463"/>
            <a:chOff x="2115" y="2707"/>
            <a:chExt cx="1885" cy="1934"/>
          </a:xfrm>
        </p:grpSpPr>
        <p:sp>
          <p:nvSpPr>
            <p:cNvPr id="25814" name="Rectangle 215"/>
            <p:cNvSpPr/>
            <p:nvPr>
              <p:custDataLst>
                <p:tags r:id="rId3"/>
              </p:custDataLst>
            </p:nvPr>
          </p:nvSpPr>
          <p:spPr>
            <a:xfrm>
              <a:off x="2152" y="2739"/>
              <a:ext cx="1832" cy="1832"/>
            </a:xfrm>
            <a:prstGeom prst="rect">
              <a:avLst/>
            </a:prstGeom>
            <a:solidFill>
              <a:srgbClr val="BFBFBF"/>
            </a:solidFill>
            <a:ln w="25400" cap="flat" cmpd="sng">
              <a:solidFill>
                <a:srgbClr val="BFBFB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815" name="Rectangle 216"/>
            <p:cNvSpPr/>
            <p:nvPr>
              <p:custDataLst>
                <p:tags r:id="rId4"/>
              </p:custDataLst>
            </p:nvPr>
          </p:nvSpPr>
          <p:spPr>
            <a:xfrm>
              <a:off x="2136" y="2723"/>
              <a:ext cx="1832" cy="1832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816" name="Rectangle 217"/>
            <p:cNvSpPr/>
            <p:nvPr>
              <p:custDataLst>
                <p:tags r:id="rId5"/>
              </p:custDataLst>
            </p:nvPr>
          </p:nvSpPr>
          <p:spPr>
            <a:xfrm>
              <a:off x="2144" y="2731"/>
              <a:ext cx="1832" cy="1832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817" name="Line 218"/>
            <p:cNvSpPr/>
            <p:nvPr>
              <p:custDataLst>
                <p:tags r:id="rId6"/>
              </p:custDataLst>
            </p:nvPr>
          </p:nvSpPr>
          <p:spPr>
            <a:xfrm flipV="1">
              <a:off x="2752" y="2723"/>
              <a:ext cx="0" cy="1856"/>
            </a:xfrm>
            <a:prstGeom prst="line">
              <a:avLst/>
            </a:prstGeom>
            <a:ln w="25400" cap="flat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18" name="Line 219"/>
            <p:cNvSpPr/>
            <p:nvPr>
              <p:custDataLst>
                <p:tags r:id="rId7"/>
              </p:custDataLst>
            </p:nvPr>
          </p:nvSpPr>
          <p:spPr>
            <a:xfrm flipV="1">
              <a:off x="2736" y="2707"/>
              <a:ext cx="0" cy="1856"/>
            </a:xfrm>
            <a:prstGeom prst="line">
              <a:avLst/>
            </a:prstGeom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19" name="Line 220"/>
            <p:cNvSpPr/>
            <p:nvPr>
              <p:custDataLst>
                <p:tags r:id="rId8"/>
              </p:custDataLst>
            </p:nvPr>
          </p:nvSpPr>
          <p:spPr>
            <a:xfrm flipV="1">
              <a:off x="2744" y="2715"/>
              <a:ext cx="0" cy="1856"/>
            </a:xfrm>
            <a:prstGeom prst="line">
              <a:avLst/>
            </a:prstGeom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20" name="Line 221"/>
            <p:cNvSpPr/>
            <p:nvPr>
              <p:custDataLst>
                <p:tags r:id="rId9"/>
              </p:custDataLst>
            </p:nvPr>
          </p:nvSpPr>
          <p:spPr>
            <a:xfrm flipV="1">
              <a:off x="3368" y="2723"/>
              <a:ext cx="0" cy="1856"/>
            </a:xfrm>
            <a:prstGeom prst="line">
              <a:avLst/>
            </a:prstGeom>
            <a:ln w="25400" cap="flat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21" name="Line 222"/>
            <p:cNvSpPr/>
            <p:nvPr>
              <p:custDataLst>
                <p:tags r:id="rId10"/>
              </p:custDataLst>
            </p:nvPr>
          </p:nvSpPr>
          <p:spPr>
            <a:xfrm flipV="1">
              <a:off x="3352" y="2707"/>
              <a:ext cx="0" cy="1856"/>
            </a:xfrm>
            <a:prstGeom prst="line">
              <a:avLst/>
            </a:prstGeom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22" name="Line 223"/>
            <p:cNvSpPr/>
            <p:nvPr>
              <p:custDataLst>
                <p:tags r:id="rId11"/>
              </p:custDataLst>
            </p:nvPr>
          </p:nvSpPr>
          <p:spPr>
            <a:xfrm flipV="1">
              <a:off x="3360" y="2715"/>
              <a:ext cx="0" cy="1856"/>
            </a:xfrm>
            <a:prstGeom prst="line">
              <a:avLst/>
            </a:prstGeom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23" name="Line 224"/>
            <p:cNvSpPr/>
            <p:nvPr>
              <p:custDataLst>
                <p:tags r:id="rId12"/>
              </p:custDataLst>
            </p:nvPr>
          </p:nvSpPr>
          <p:spPr>
            <a:xfrm flipV="1">
              <a:off x="3672" y="2723"/>
              <a:ext cx="0" cy="1856"/>
            </a:xfrm>
            <a:prstGeom prst="line">
              <a:avLst/>
            </a:prstGeom>
            <a:ln w="25400" cap="flat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24" name="Line 225"/>
            <p:cNvSpPr/>
            <p:nvPr>
              <p:custDataLst>
                <p:tags r:id="rId13"/>
              </p:custDataLst>
            </p:nvPr>
          </p:nvSpPr>
          <p:spPr>
            <a:xfrm flipV="1">
              <a:off x="3656" y="2707"/>
              <a:ext cx="0" cy="1856"/>
            </a:xfrm>
            <a:prstGeom prst="line">
              <a:avLst/>
            </a:prstGeom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25" name="Line 226"/>
            <p:cNvSpPr/>
            <p:nvPr>
              <p:custDataLst>
                <p:tags r:id="rId14"/>
              </p:custDataLst>
            </p:nvPr>
          </p:nvSpPr>
          <p:spPr>
            <a:xfrm flipV="1">
              <a:off x="3664" y="2715"/>
              <a:ext cx="0" cy="1856"/>
            </a:xfrm>
            <a:prstGeom prst="line">
              <a:avLst/>
            </a:prstGeom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26" name="Line 227"/>
            <p:cNvSpPr/>
            <p:nvPr>
              <p:custDataLst>
                <p:tags r:id="rId15"/>
              </p:custDataLst>
            </p:nvPr>
          </p:nvSpPr>
          <p:spPr>
            <a:xfrm flipV="1">
              <a:off x="3064" y="2723"/>
              <a:ext cx="0" cy="1856"/>
            </a:xfrm>
            <a:prstGeom prst="line">
              <a:avLst/>
            </a:prstGeom>
            <a:ln w="25400" cap="flat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27" name="Line 228"/>
            <p:cNvSpPr/>
            <p:nvPr>
              <p:custDataLst>
                <p:tags r:id="rId16"/>
              </p:custDataLst>
            </p:nvPr>
          </p:nvSpPr>
          <p:spPr>
            <a:xfrm flipV="1">
              <a:off x="3048" y="2707"/>
              <a:ext cx="0" cy="1856"/>
            </a:xfrm>
            <a:prstGeom prst="line">
              <a:avLst/>
            </a:prstGeom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28" name="Line 229"/>
            <p:cNvSpPr/>
            <p:nvPr>
              <p:custDataLst>
                <p:tags r:id="rId17"/>
              </p:custDataLst>
            </p:nvPr>
          </p:nvSpPr>
          <p:spPr>
            <a:xfrm flipV="1">
              <a:off x="3056" y="2715"/>
              <a:ext cx="0" cy="1856"/>
            </a:xfrm>
            <a:prstGeom prst="line">
              <a:avLst/>
            </a:prstGeom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29" name="Line 230"/>
            <p:cNvSpPr/>
            <p:nvPr>
              <p:custDataLst>
                <p:tags r:id="rId18"/>
              </p:custDataLst>
            </p:nvPr>
          </p:nvSpPr>
          <p:spPr>
            <a:xfrm flipV="1">
              <a:off x="2448" y="2723"/>
              <a:ext cx="0" cy="1856"/>
            </a:xfrm>
            <a:prstGeom prst="line">
              <a:avLst/>
            </a:prstGeom>
            <a:ln w="25400" cap="flat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30" name="Line 231"/>
            <p:cNvSpPr/>
            <p:nvPr>
              <p:custDataLst>
                <p:tags r:id="rId19"/>
              </p:custDataLst>
            </p:nvPr>
          </p:nvSpPr>
          <p:spPr>
            <a:xfrm flipV="1">
              <a:off x="2432" y="2707"/>
              <a:ext cx="0" cy="1856"/>
            </a:xfrm>
            <a:prstGeom prst="line">
              <a:avLst/>
            </a:prstGeom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31" name="Line 232"/>
            <p:cNvSpPr/>
            <p:nvPr>
              <p:custDataLst>
                <p:tags r:id="rId20"/>
              </p:custDataLst>
            </p:nvPr>
          </p:nvSpPr>
          <p:spPr>
            <a:xfrm flipV="1">
              <a:off x="2440" y="2715"/>
              <a:ext cx="0" cy="1856"/>
            </a:xfrm>
            <a:prstGeom prst="line">
              <a:avLst/>
            </a:prstGeom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32" name="Line 233"/>
            <p:cNvSpPr/>
            <p:nvPr>
              <p:custDataLst>
                <p:tags r:id="rId21"/>
              </p:custDataLst>
            </p:nvPr>
          </p:nvSpPr>
          <p:spPr>
            <a:xfrm>
              <a:off x="2152" y="3347"/>
              <a:ext cx="1832" cy="0"/>
            </a:xfrm>
            <a:prstGeom prst="line">
              <a:avLst/>
            </a:prstGeom>
            <a:ln w="25400" cap="flat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33" name="Line 234"/>
            <p:cNvSpPr/>
            <p:nvPr>
              <p:custDataLst>
                <p:tags r:id="rId22"/>
              </p:custDataLst>
            </p:nvPr>
          </p:nvSpPr>
          <p:spPr>
            <a:xfrm>
              <a:off x="2136" y="3331"/>
              <a:ext cx="1832" cy="0"/>
            </a:xfrm>
            <a:prstGeom prst="line">
              <a:avLst/>
            </a:prstGeom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34" name="Line 235"/>
            <p:cNvSpPr/>
            <p:nvPr>
              <p:custDataLst>
                <p:tags r:id="rId23"/>
              </p:custDataLst>
            </p:nvPr>
          </p:nvSpPr>
          <p:spPr>
            <a:xfrm>
              <a:off x="2144" y="3339"/>
              <a:ext cx="1832" cy="0"/>
            </a:xfrm>
            <a:prstGeom prst="line">
              <a:avLst/>
            </a:prstGeom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35" name="Line 236"/>
            <p:cNvSpPr/>
            <p:nvPr>
              <p:custDataLst>
                <p:tags r:id="rId24"/>
              </p:custDataLst>
            </p:nvPr>
          </p:nvSpPr>
          <p:spPr>
            <a:xfrm>
              <a:off x="2152" y="3651"/>
              <a:ext cx="1832" cy="0"/>
            </a:xfrm>
            <a:prstGeom prst="line">
              <a:avLst/>
            </a:prstGeom>
            <a:ln w="25400" cap="flat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36" name="Line 237"/>
            <p:cNvSpPr/>
            <p:nvPr>
              <p:custDataLst>
                <p:tags r:id="rId25"/>
              </p:custDataLst>
            </p:nvPr>
          </p:nvSpPr>
          <p:spPr>
            <a:xfrm>
              <a:off x="2136" y="3635"/>
              <a:ext cx="1832" cy="0"/>
            </a:xfrm>
            <a:prstGeom prst="line">
              <a:avLst/>
            </a:prstGeom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37" name="Line 238"/>
            <p:cNvSpPr/>
            <p:nvPr>
              <p:custDataLst>
                <p:tags r:id="rId26"/>
              </p:custDataLst>
            </p:nvPr>
          </p:nvSpPr>
          <p:spPr>
            <a:xfrm>
              <a:off x="2144" y="3643"/>
              <a:ext cx="1832" cy="0"/>
            </a:xfrm>
            <a:prstGeom prst="line">
              <a:avLst/>
            </a:prstGeom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38" name="Line 239"/>
            <p:cNvSpPr/>
            <p:nvPr>
              <p:custDataLst>
                <p:tags r:id="rId27"/>
              </p:custDataLst>
            </p:nvPr>
          </p:nvSpPr>
          <p:spPr>
            <a:xfrm>
              <a:off x="2152" y="3955"/>
              <a:ext cx="1832" cy="0"/>
            </a:xfrm>
            <a:prstGeom prst="line">
              <a:avLst/>
            </a:prstGeom>
            <a:ln w="25400" cap="flat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39" name="Line 240"/>
            <p:cNvSpPr/>
            <p:nvPr>
              <p:custDataLst>
                <p:tags r:id="rId28"/>
              </p:custDataLst>
            </p:nvPr>
          </p:nvSpPr>
          <p:spPr>
            <a:xfrm>
              <a:off x="2136" y="3939"/>
              <a:ext cx="1832" cy="0"/>
            </a:xfrm>
            <a:prstGeom prst="line">
              <a:avLst/>
            </a:prstGeom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40" name="Line 241"/>
            <p:cNvSpPr/>
            <p:nvPr>
              <p:custDataLst>
                <p:tags r:id="rId29"/>
              </p:custDataLst>
            </p:nvPr>
          </p:nvSpPr>
          <p:spPr>
            <a:xfrm>
              <a:off x="2144" y="3947"/>
              <a:ext cx="1832" cy="0"/>
            </a:xfrm>
            <a:prstGeom prst="line">
              <a:avLst/>
            </a:prstGeom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41" name="Line 242"/>
            <p:cNvSpPr/>
            <p:nvPr>
              <p:custDataLst>
                <p:tags r:id="rId30"/>
              </p:custDataLst>
            </p:nvPr>
          </p:nvSpPr>
          <p:spPr>
            <a:xfrm>
              <a:off x="2152" y="4267"/>
              <a:ext cx="1832" cy="0"/>
            </a:xfrm>
            <a:prstGeom prst="line">
              <a:avLst/>
            </a:prstGeom>
            <a:ln w="25400" cap="flat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42" name="Line 243"/>
            <p:cNvSpPr/>
            <p:nvPr>
              <p:custDataLst>
                <p:tags r:id="rId31"/>
              </p:custDataLst>
            </p:nvPr>
          </p:nvSpPr>
          <p:spPr>
            <a:xfrm>
              <a:off x="2136" y="4251"/>
              <a:ext cx="1832" cy="0"/>
            </a:xfrm>
            <a:prstGeom prst="line">
              <a:avLst/>
            </a:prstGeom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43" name="Line 244"/>
            <p:cNvSpPr/>
            <p:nvPr>
              <p:custDataLst>
                <p:tags r:id="rId32"/>
              </p:custDataLst>
            </p:nvPr>
          </p:nvSpPr>
          <p:spPr>
            <a:xfrm>
              <a:off x="2144" y="4259"/>
              <a:ext cx="1832" cy="0"/>
            </a:xfrm>
            <a:prstGeom prst="line">
              <a:avLst/>
            </a:prstGeom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44" name="Line 245"/>
            <p:cNvSpPr/>
            <p:nvPr>
              <p:custDataLst>
                <p:tags r:id="rId33"/>
              </p:custDataLst>
            </p:nvPr>
          </p:nvSpPr>
          <p:spPr>
            <a:xfrm>
              <a:off x="2152" y="3035"/>
              <a:ext cx="1832" cy="0"/>
            </a:xfrm>
            <a:prstGeom prst="line">
              <a:avLst/>
            </a:prstGeom>
            <a:ln w="25400" cap="flat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45" name="Line 246"/>
            <p:cNvSpPr/>
            <p:nvPr>
              <p:custDataLst>
                <p:tags r:id="rId34"/>
              </p:custDataLst>
            </p:nvPr>
          </p:nvSpPr>
          <p:spPr>
            <a:xfrm>
              <a:off x="2136" y="3019"/>
              <a:ext cx="1832" cy="0"/>
            </a:xfrm>
            <a:prstGeom prst="line">
              <a:avLst/>
            </a:prstGeom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46" name="Line 247"/>
            <p:cNvSpPr/>
            <p:nvPr>
              <p:custDataLst>
                <p:tags r:id="rId35"/>
              </p:custDataLst>
            </p:nvPr>
          </p:nvSpPr>
          <p:spPr>
            <a:xfrm>
              <a:off x="2144" y="3027"/>
              <a:ext cx="1832" cy="0"/>
            </a:xfrm>
            <a:prstGeom prst="line">
              <a:avLst/>
            </a:prstGeom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47" name="Rectangle 248"/>
            <p:cNvSpPr/>
            <p:nvPr>
              <p:custDataLst>
                <p:tags r:id="rId36"/>
              </p:custDataLst>
            </p:nvPr>
          </p:nvSpPr>
          <p:spPr>
            <a:xfrm>
              <a:off x="2147" y="2726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5848" name="Rectangle 249"/>
            <p:cNvSpPr/>
            <p:nvPr>
              <p:custDataLst>
                <p:tags r:id="rId37"/>
              </p:custDataLst>
            </p:nvPr>
          </p:nvSpPr>
          <p:spPr>
            <a:xfrm>
              <a:off x="2435" y="2710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128</a:t>
              </a:r>
            </a:p>
          </p:txBody>
        </p:sp>
        <p:sp>
          <p:nvSpPr>
            <p:cNvPr id="25849" name="Rectangle 250"/>
            <p:cNvSpPr/>
            <p:nvPr>
              <p:custDataLst>
                <p:tags r:id="rId38"/>
              </p:custDataLst>
            </p:nvPr>
          </p:nvSpPr>
          <p:spPr>
            <a:xfrm>
              <a:off x="2435" y="3006"/>
              <a:ext cx="165" cy="2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25850" name="Rectangle 251"/>
            <p:cNvSpPr/>
            <p:nvPr>
              <p:custDataLst>
                <p:tags r:id="rId39"/>
              </p:custDataLst>
            </p:nvPr>
          </p:nvSpPr>
          <p:spPr>
            <a:xfrm>
              <a:off x="2131" y="3006"/>
              <a:ext cx="165" cy="2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25851" name="Rectangle 252"/>
            <p:cNvSpPr/>
            <p:nvPr>
              <p:custDataLst>
                <p:tags r:id="rId40"/>
              </p:custDataLst>
            </p:nvPr>
          </p:nvSpPr>
          <p:spPr>
            <a:xfrm>
              <a:off x="3043" y="2710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200</a:t>
              </a:r>
            </a:p>
          </p:txBody>
        </p:sp>
        <p:sp>
          <p:nvSpPr>
            <p:cNvPr id="25852" name="Rectangle 253"/>
            <p:cNvSpPr/>
            <p:nvPr>
              <p:custDataLst>
                <p:tags r:id="rId41"/>
              </p:custDataLst>
            </p:nvPr>
          </p:nvSpPr>
          <p:spPr>
            <a:xfrm>
              <a:off x="3659" y="2710"/>
              <a:ext cx="204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111</a:t>
              </a:r>
            </a:p>
          </p:txBody>
        </p:sp>
        <p:sp>
          <p:nvSpPr>
            <p:cNvPr id="25853" name="Rectangle 254"/>
            <p:cNvSpPr/>
            <p:nvPr>
              <p:custDataLst>
                <p:tags r:id="rId42"/>
              </p:custDataLst>
            </p:nvPr>
          </p:nvSpPr>
          <p:spPr>
            <a:xfrm>
              <a:off x="3355" y="2710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25854" name="Rectangle 255"/>
            <p:cNvSpPr/>
            <p:nvPr>
              <p:custDataLst>
                <p:tags r:id="rId43"/>
              </p:custDataLst>
            </p:nvPr>
          </p:nvSpPr>
          <p:spPr>
            <a:xfrm>
              <a:off x="3043" y="3014"/>
              <a:ext cx="165" cy="2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14</a:t>
              </a:r>
            </a:p>
          </p:txBody>
        </p:sp>
        <p:sp>
          <p:nvSpPr>
            <p:cNvPr id="25855" name="Rectangle 256"/>
            <p:cNvSpPr/>
            <p:nvPr>
              <p:custDataLst>
                <p:tags r:id="rId44"/>
              </p:custDataLst>
            </p:nvPr>
          </p:nvSpPr>
          <p:spPr>
            <a:xfrm>
              <a:off x="2739" y="2710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126</a:t>
              </a:r>
            </a:p>
          </p:txBody>
        </p:sp>
        <p:sp>
          <p:nvSpPr>
            <p:cNvPr id="25856" name="Rectangle 257"/>
            <p:cNvSpPr/>
            <p:nvPr>
              <p:custDataLst>
                <p:tags r:id="rId45"/>
              </p:custDataLst>
            </p:nvPr>
          </p:nvSpPr>
          <p:spPr>
            <a:xfrm>
              <a:off x="2739" y="3309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126</a:t>
              </a:r>
            </a:p>
          </p:txBody>
        </p:sp>
        <p:sp>
          <p:nvSpPr>
            <p:cNvPr id="25857" name="Rectangle 258"/>
            <p:cNvSpPr/>
            <p:nvPr>
              <p:custDataLst>
                <p:tags r:id="rId46"/>
              </p:custDataLst>
            </p:nvPr>
          </p:nvSpPr>
          <p:spPr>
            <a:xfrm>
              <a:off x="3339" y="3613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126</a:t>
              </a:r>
            </a:p>
          </p:txBody>
        </p:sp>
        <p:sp>
          <p:nvSpPr>
            <p:cNvPr id="25858" name="Rectangle 259"/>
            <p:cNvSpPr/>
            <p:nvPr>
              <p:custDataLst>
                <p:tags r:id="rId47"/>
              </p:custDataLst>
            </p:nvPr>
          </p:nvSpPr>
          <p:spPr>
            <a:xfrm>
              <a:off x="2115" y="3925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126</a:t>
              </a:r>
            </a:p>
          </p:txBody>
        </p:sp>
        <p:sp>
          <p:nvSpPr>
            <p:cNvPr id="25859" name="Rectangle 260"/>
            <p:cNvSpPr/>
            <p:nvPr>
              <p:custDataLst>
                <p:tags r:id="rId48"/>
              </p:custDataLst>
            </p:nvPr>
          </p:nvSpPr>
          <p:spPr>
            <a:xfrm>
              <a:off x="2435" y="3309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25860" name="Rectangle 261"/>
            <p:cNvSpPr/>
            <p:nvPr>
              <p:custDataLst>
                <p:tags r:id="rId49"/>
              </p:custDataLst>
            </p:nvPr>
          </p:nvSpPr>
          <p:spPr>
            <a:xfrm>
              <a:off x="3035" y="3309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25861" name="Rectangle 262"/>
            <p:cNvSpPr/>
            <p:nvPr>
              <p:custDataLst>
                <p:tags r:id="rId50"/>
              </p:custDataLst>
            </p:nvPr>
          </p:nvSpPr>
          <p:spPr>
            <a:xfrm>
              <a:off x="3643" y="3613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25862" name="Rectangle 263"/>
            <p:cNvSpPr/>
            <p:nvPr>
              <p:custDataLst>
                <p:tags r:id="rId51"/>
              </p:custDataLst>
            </p:nvPr>
          </p:nvSpPr>
          <p:spPr>
            <a:xfrm>
              <a:off x="2723" y="4229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25863" name="Rectangle 264"/>
            <p:cNvSpPr/>
            <p:nvPr>
              <p:custDataLst>
                <p:tags r:id="rId52"/>
              </p:custDataLst>
            </p:nvPr>
          </p:nvSpPr>
          <p:spPr>
            <a:xfrm>
              <a:off x="2739" y="3006"/>
              <a:ext cx="165" cy="2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25864" name="Rectangle 265"/>
            <p:cNvSpPr/>
            <p:nvPr>
              <p:custDataLst>
                <p:tags r:id="rId53"/>
              </p:custDataLst>
            </p:nvPr>
          </p:nvSpPr>
          <p:spPr>
            <a:xfrm>
              <a:off x="2731" y="3613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25865" name="Rectangle 266"/>
            <p:cNvSpPr/>
            <p:nvPr>
              <p:custDataLst>
                <p:tags r:id="rId54"/>
              </p:custDataLst>
            </p:nvPr>
          </p:nvSpPr>
          <p:spPr>
            <a:xfrm>
              <a:off x="3355" y="3014"/>
              <a:ext cx="165" cy="2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25866" name="Rectangle 267"/>
            <p:cNvSpPr/>
            <p:nvPr>
              <p:custDataLst>
                <p:tags r:id="rId55"/>
              </p:custDataLst>
            </p:nvPr>
          </p:nvSpPr>
          <p:spPr>
            <a:xfrm>
              <a:off x="3339" y="3925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25867" name="Rectangle 268"/>
            <p:cNvSpPr/>
            <p:nvPr>
              <p:custDataLst>
                <p:tags r:id="rId56"/>
              </p:custDataLst>
            </p:nvPr>
          </p:nvSpPr>
          <p:spPr>
            <a:xfrm>
              <a:off x="2115" y="4229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25868" name="Rectangle 269"/>
            <p:cNvSpPr/>
            <p:nvPr>
              <p:custDataLst>
                <p:tags r:id="rId57"/>
              </p:custDataLst>
            </p:nvPr>
          </p:nvSpPr>
          <p:spPr>
            <a:xfrm>
              <a:off x="2419" y="3613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200</a:t>
              </a:r>
            </a:p>
          </p:txBody>
        </p:sp>
        <p:sp>
          <p:nvSpPr>
            <p:cNvPr id="25869" name="Rectangle 270"/>
            <p:cNvSpPr/>
            <p:nvPr>
              <p:custDataLst>
                <p:tags r:id="rId58"/>
              </p:custDataLst>
            </p:nvPr>
          </p:nvSpPr>
          <p:spPr>
            <a:xfrm>
              <a:off x="2419" y="3925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200</a:t>
              </a:r>
            </a:p>
          </p:txBody>
        </p:sp>
        <p:sp>
          <p:nvSpPr>
            <p:cNvPr id="25870" name="Rectangle 271"/>
            <p:cNvSpPr/>
            <p:nvPr>
              <p:custDataLst>
                <p:tags r:id="rId59"/>
              </p:custDataLst>
            </p:nvPr>
          </p:nvSpPr>
          <p:spPr>
            <a:xfrm>
              <a:off x="3643" y="3309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200</a:t>
              </a:r>
            </a:p>
          </p:txBody>
        </p:sp>
        <p:sp>
          <p:nvSpPr>
            <p:cNvPr id="25871" name="Rectangle 272"/>
            <p:cNvSpPr/>
            <p:nvPr>
              <p:custDataLst>
                <p:tags r:id="rId60"/>
              </p:custDataLst>
            </p:nvPr>
          </p:nvSpPr>
          <p:spPr>
            <a:xfrm>
              <a:off x="3035" y="3613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25872" name="Rectangle 273"/>
            <p:cNvSpPr/>
            <p:nvPr>
              <p:custDataLst>
                <p:tags r:id="rId61"/>
              </p:custDataLst>
            </p:nvPr>
          </p:nvSpPr>
          <p:spPr>
            <a:xfrm>
              <a:off x="2419" y="4229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25873" name="Rectangle 274"/>
            <p:cNvSpPr/>
            <p:nvPr>
              <p:custDataLst>
                <p:tags r:id="rId62"/>
              </p:custDataLst>
            </p:nvPr>
          </p:nvSpPr>
          <p:spPr>
            <a:xfrm>
              <a:off x="2131" y="3309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25874" name="Rectangle 275"/>
            <p:cNvSpPr/>
            <p:nvPr>
              <p:custDataLst>
                <p:tags r:id="rId63"/>
              </p:custDataLst>
            </p:nvPr>
          </p:nvSpPr>
          <p:spPr>
            <a:xfrm>
              <a:off x="3035" y="3925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14</a:t>
              </a:r>
            </a:p>
          </p:txBody>
        </p:sp>
        <p:sp>
          <p:nvSpPr>
            <p:cNvPr id="25875" name="Rectangle 276"/>
            <p:cNvSpPr/>
            <p:nvPr>
              <p:custDataLst>
                <p:tags r:id="rId64"/>
              </p:custDataLst>
            </p:nvPr>
          </p:nvSpPr>
          <p:spPr>
            <a:xfrm>
              <a:off x="2115" y="3613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14</a:t>
              </a:r>
            </a:p>
          </p:txBody>
        </p:sp>
        <p:sp>
          <p:nvSpPr>
            <p:cNvPr id="25876" name="Rectangle 277"/>
            <p:cNvSpPr/>
            <p:nvPr>
              <p:custDataLst>
                <p:tags r:id="rId65"/>
              </p:custDataLst>
            </p:nvPr>
          </p:nvSpPr>
          <p:spPr>
            <a:xfrm>
              <a:off x="3339" y="3309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111</a:t>
              </a:r>
            </a:p>
          </p:txBody>
        </p:sp>
        <p:sp>
          <p:nvSpPr>
            <p:cNvPr id="25877" name="Rectangle 278"/>
            <p:cNvSpPr/>
            <p:nvPr>
              <p:custDataLst>
                <p:tags r:id="rId66"/>
              </p:custDataLst>
            </p:nvPr>
          </p:nvSpPr>
          <p:spPr>
            <a:xfrm>
              <a:off x="2723" y="3925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111</a:t>
              </a:r>
            </a:p>
          </p:txBody>
        </p:sp>
        <p:sp>
          <p:nvSpPr>
            <p:cNvPr id="25878" name="Rectangle 279"/>
            <p:cNvSpPr/>
            <p:nvPr>
              <p:custDataLst>
                <p:tags r:id="rId67"/>
              </p:custDataLst>
            </p:nvPr>
          </p:nvSpPr>
          <p:spPr>
            <a:xfrm>
              <a:off x="3659" y="3014"/>
              <a:ext cx="165" cy="2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72</a:t>
              </a:r>
            </a:p>
          </p:txBody>
        </p:sp>
        <p:sp>
          <p:nvSpPr>
            <p:cNvPr id="25879" name="Rectangle 280"/>
            <p:cNvSpPr/>
            <p:nvPr>
              <p:custDataLst>
                <p:tags r:id="rId68"/>
              </p:custDataLst>
            </p:nvPr>
          </p:nvSpPr>
          <p:spPr>
            <a:xfrm>
              <a:off x="3643" y="3925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72</a:t>
              </a:r>
            </a:p>
          </p:txBody>
        </p:sp>
        <p:sp>
          <p:nvSpPr>
            <p:cNvPr id="25880" name="Rectangle 281"/>
            <p:cNvSpPr/>
            <p:nvPr>
              <p:custDataLst>
                <p:tags r:id="rId69"/>
              </p:custDataLst>
            </p:nvPr>
          </p:nvSpPr>
          <p:spPr>
            <a:xfrm>
              <a:off x="3035" y="4229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72</a:t>
              </a:r>
            </a:p>
          </p:txBody>
        </p:sp>
        <p:sp>
          <p:nvSpPr>
            <p:cNvPr id="25881" name="Rectangle 282"/>
            <p:cNvSpPr/>
            <p:nvPr>
              <p:custDataLst>
                <p:tags r:id="rId70"/>
              </p:custDataLst>
            </p:nvPr>
          </p:nvSpPr>
          <p:spPr>
            <a:xfrm>
              <a:off x="3339" y="4229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106</a:t>
              </a:r>
            </a:p>
          </p:txBody>
        </p:sp>
        <p:sp>
          <p:nvSpPr>
            <p:cNvPr id="25882" name="Rectangle 283"/>
            <p:cNvSpPr/>
            <p:nvPr>
              <p:custDataLst>
                <p:tags r:id="rId71"/>
              </p:custDataLst>
            </p:nvPr>
          </p:nvSpPr>
          <p:spPr>
            <a:xfrm>
              <a:off x="3643" y="4229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155</a:t>
              </a:r>
            </a:p>
          </p:txBody>
        </p:sp>
        <p:sp>
          <p:nvSpPr>
            <p:cNvPr id="25883" name="Rectangle 284"/>
            <p:cNvSpPr/>
            <p:nvPr>
              <p:custDataLst>
                <p:tags r:id="rId72"/>
              </p:custDataLst>
            </p:nvPr>
          </p:nvSpPr>
          <p:spPr>
            <a:xfrm>
              <a:off x="3483" y="2806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14</a:t>
              </a:r>
            </a:p>
          </p:txBody>
        </p:sp>
        <p:sp>
          <p:nvSpPr>
            <p:cNvPr id="25884" name="Rectangle 285"/>
            <p:cNvSpPr/>
            <p:nvPr>
              <p:custDataLst>
                <p:tags r:id="rId73"/>
              </p:custDataLst>
            </p:nvPr>
          </p:nvSpPr>
          <p:spPr>
            <a:xfrm>
              <a:off x="3171" y="3102"/>
              <a:ext cx="205" cy="2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126</a:t>
              </a:r>
            </a:p>
          </p:txBody>
        </p:sp>
        <p:sp>
          <p:nvSpPr>
            <p:cNvPr id="25885" name="Rectangle 286"/>
            <p:cNvSpPr/>
            <p:nvPr>
              <p:custDataLst>
                <p:tags r:id="rId74"/>
              </p:custDataLst>
            </p:nvPr>
          </p:nvSpPr>
          <p:spPr>
            <a:xfrm>
              <a:off x="3483" y="3102"/>
              <a:ext cx="165" cy="2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25886" name="Rectangle 287"/>
            <p:cNvSpPr/>
            <p:nvPr>
              <p:custDataLst>
                <p:tags r:id="rId75"/>
              </p:custDataLst>
            </p:nvPr>
          </p:nvSpPr>
          <p:spPr>
            <a:xfrm>
              <a:off x="3171" y="2806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25887" name="Rectangle 288"/>
            <p:cNvSpPr/>
            <p:nvPr>
              <p:custDataLst>
                <p:tags r:id="rId76"/>
              </p:custDataLst>
            </p:nvPr>
          </p:nvSpPr>
          <p:spPr>
            <a:xfrm>
              <a:off x="3795" y="2806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25888" name="Rectangle 289"/>
            <p:cNvSpPr/>
            <p:nvPr>
              <p:custDataLst>
                <p:tags r:id="rId77"/>
              </p:custDataLst>
            </p:nvPr>
          </p:nvSpPr>
          <p:spPr>
            <a:xfrm>
              <a:off x="3795" y="3102"/>
              <a:ext cx="205" cy="2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111</a:t>
              </a:r>
            </a:p>
          </p:txBody>
        </p:sp>
        <p:sp>
          <p:nvSpPr>
            <p:cNvPr id="25889" name="Rectangle 290"/>
            <p:cNvSpPr/>
            <p:nvPr>
              <p:custDataLst>
                <p:tags r:id="rId78"/>
              </p:custDataLst>
            </p:nvPr>
          </p:nvSpPr>
          <p:spPr>
            <a:xfrm>
              <a:off x="2547" y="2806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25890" name="Rectangle 291"/>
            <p:cNvSpPr/>
            <p:nvPr>
              <p:custDataLst>
                <p:tags r:id="rId79"/>
              </p:custDataLst>
            </p:nvPr>
          </p:nvSpPr>
          <p:spPr>
            <a:xfrm>
              <a:off x="2243" y="2806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200</a:t>
              </a:r>
            </a:p>
          </p:txBody>
        </p:sp>
        <p:sp>
          <p:nvSpPr>
            <p:cNvPr id="25891" name="Rectangle 292"/>
            <p:cNvSpPr/>
            <p:nvPr>
              <p:custDataLst>
                <p:tags r:id="rId80"/>
              </p:custDataLst>
            </p:nvPr>
          </p:nvSpPr>
          <p:spPr>
            <a:xfrm>
              <a:off x="2243" y="3102"/>
              <a:ext cx="205" cy="2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200</a:t>
              </a:r>
            </a:p>
          </p:txBody>
        </p:sp>
        <p:sp>
          <p:nvSpPr>
            <p:cNvPr id="25892" name="Rectangle 293"/>
            <p:cNvSpPr/>
            <p:nvPr>
              <p:custDataLst>
                <p:tags r:id="rId81"/>
              </p:custDataLst>
            </p:nvPr>
          </p:nvSpPr>
          <p:spPr>
            <a:xfrm>
              <a:off x="2859" y="2806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25893" name="Rectangle 294"/>
            <p:cNvSpPr/>
            <p:nvPr>
              <p:custDataLst>
                <p:tags r:id="rId82"/>
              </p:custDataLst>
            </p:nvPr>
          </p:nvSpPr>
          <p:spPr>
            <a:xfrm>
              <a:off x="2859" y="3102"/>
              <a:ext cx="165" cy="2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14</a:t>
              </a:r>
            </a:p>
          </p:txBody>
        </p:sp>
        <p:sp>
          <p:nvSpPr>
            <p:cNvPr id="25894" name="Rectangle 295"/>
            <p:cNvSpPr/>
            <p:nvPr>
              <p:custDataLst>
                <p:tags r:id="rId83"/>
              </p:custDataLst>
            </p:nvPr>
          </p:nvSpPr>
          <p:spPr>
            <a:xfrm>
              <a:off x="2547" y="3102"/>
              <a:ext cx="205" cy="2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111</a:t>
              </a:r>
            </a:p>
          </p:txBody>
        </p:sp>
        <p:sp>
          <p:nvSpPr>
            <p:cNvPr id="25895" name="Rectangle 296"/>
            <p:cNvSpPr/>
            <p:nvPr>
              <p:custDataLst>
                <p:tags r:id="rId84"/>
              </p:custDataLst>
            </p:nvPr>
          </p:nvSpPr>
          <p:spPr>
            <a:xfrm>
              <a:off x="3483" y="3397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14</a:t>
              </a:r>
            </a:p>
          </p:txBody>
        </p:sp>
        <p:sp>
          <p:nvSpPr>
            <p:cNvPr id="25896" name="Rectangle 297"/>
            <p:cNvSpPr/>
            <p:nvPr>
              <p:custDataLst>
                <p:tags r:id="rId85"/>
              </p:custDataLst>
            </p:nvPr>
          </p:nvSpPr>
          <p:spPr>
            <a:xfrm>
              <a:off x="3171" y="3701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126</a:t>
              </a:r>
            </a:p>
          </p:txBody>
        </p:sp>
        <p:sp>
          <p:nvSpPr>
            <p:cNvPr id="25897" name="Rectangle 298"/>
            <p:cNvSpPr/>
            <p:nvPr>
              <p:custDataLst>
                <p:tags r:id="rId86"/>
              </p:custDataLst>
            </p:nvPr>
          </p:nvSpPr>
          <p:spPr>
            <a:xfrm>
              <a:off x="3795" y="3997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126</a:t>
              </a:r>
            </a:p>
          </p:txBody>
        </p:sp>
        <p:sp>
          <p:nvSpPr>
            <p:cNvPr id="25898" name="Rectangle 299"/>
            <p:cNvSpPr/>
            <p:nvPr>
              <p:custDataLst>
                <p:tags r:id="rId87"/>
              </p:custDataLst>
            </p:nvPr>
          </p:nvSpPr>
          <p:spPr>
            <a:xfrm>
              <a:off x="3483" y="3701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25899" name="Rectangle 300"/>
            <p:cNvSpPr/>
            <p:nvPr>
              <p:custDataLst>
                <p:tags r:id="rId88"/>
              </p:custDataLst>
            </p:nvPr>
          </p:nvSpPr>
          <p:spPr>
            <a:xfrm>
              <a:off x="3171" y="3397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25900" name="Rectangle 301"/>
            <p:cNvSpPr/>
            <p:nvPr>
              <p:custDataLst>
                <p:tags r:id="rId89"/>
              </p:custDataLst>
            </p:nvPr>
          </p:nvSpPr>
          <p:spPr>
            <a:xfrm>
              <a:off x="3171" y="3997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25901" name="Rectangle 302"/>
            <p:cNvSpPr/>
            <p:nvPr>
              <p:custDataLst>
                <p:tags r:id="rId90"/>
              </p:custDataLst>
            </p:nvPr>
          </p:nvSpPr>
          <p:spPr>
            <a:xfrm>
              <a:off x="3795" y="3397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25902" name="Rectangle 303"/>
            <p:cNvSpPr/>
            <p:nvPr>
              <p:custDataLst>
                <p:tags r:id="rId91"/>
              </p:custDataLst>
            </p:nvPr>
          </p:nvSpPr>
          <p:spPr>
            <a:xfrm>
              <a:off x="3795" y="4293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25903" name="Rectangle 304"/>
            <p:cNvSpPr/>
            <p:nvPr>
              <p:custDataLst>
                <p:tags r:id="rId92"/>
              </p:custDataLst>
            </p:nvPr>
          </p:nvSpPr>
          <p:spPr>
            <a:xfrm>
              <a:off x="3483" y="3997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25904" name="Rectangle 305"/>
            <p:cNvSpPr/>
            <p:nvPr>
              <p:custDataLst>
                <p:tags r:id="rId93"/>
              </p:custDataLst>
            </p:nvPr>
          </p:nvSpPr>
          <p:spPr>
            <a:xfrm>
              <a:off x="3483" y="4293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14</a:t>
              </a:r>
            </a:p>
          </p:txBody>
        </p:sp>
        <p:sp>
          <p:nvSpPr>
            <p:cNvPr id="25905" name="Rectangle 306"/>
            <p:cNvSpPr/>
            <p:nvPr>
              <p:custDataLst>
                <p:tags r:id="rId94"/>
              </p:custDataLst>
            </p:nvPr>
          </p:nvSpPr>
          <p:spPr>
            <a:xfrm>
              <a:off x="3795" y="3701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111</a:t>
              </a:r>
            </a:p>
          </p:txBody>
        </p:sp>
        <p:sp>
          <p:nvSpPr>
            <p:cNvPr id="25906" name="Rectangle 307"/>
            <p:cNvSpPr/>
            <p:nvPr>
              <p:custDataLst>
                <p:tags r:id="rId95"/>
              </p:custDataLst>
            </p:nvPr>
          </p:nvSpPr>
          <p:spPr>
            <a:xfrm>
              <a:off x="3171" y="4293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111</a:t>
              </a:r>
            </a:p>
          </p:txBody>
        </p:sp>
        <p:sp>
          <p:nvSpPr>
            <p:cNvPr id="25907" name="Rectangle 308"/>
            <p:cNvSpPr/>
            <p:nvPr>
              <p:custDataLst>
                <p:tags r:id="rId96"/>
              </p:custDataLst>
            </p:nvPr>
          </p:nvSpPr>
          <p:spPr>
            <a:xfrm>
              <a:off x="2243" y="3397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25908" name="Rectangle 309"/>
            <p:cNvSpPr/>
            <p:nvPr>
              <p:custDataLst>
                <p:tags r:id="rId97"/>
              </p:custDataLst>
            </p:nvPr>
          </p:nvSpPr>
          <p:spPr>
            <a:xfrm>
              <a:off x="2547" y="3701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126</a:t>
              </a:r>
            </a:p>
          </p:txBody>
        </p:sp>
        <p:sp>
          <p:nvSpPr>
            <p:cNvPr id="25909" name="Rectangle 310"/>
            <p:cNvSpPr/>
            <p:nvPr>
              <p:custDataLst>
                <p:tags r:id="rId98"/>
              </p:custDataLst>
            </p:nvPr>
          </p:nvSpPr>
          <p:spPr>
            <a:xfrm>
              <a:off x="2243" y="3701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25910" name="Rectangle 311"/>
            <p:cNvSpPr/>
            <p:nvPr>
              <p:custDataLst>
                <p:tags r:id="rId99"/>
              </p:custDataLst>
            </p:nvPr>
          </p:nvSpPr>
          <p:spPr>
            <a:xfrm>
              <a:off x="2547" y="3397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25911" name="Rectangle 312"/>
            <p:cNvSpPr/>
            <p:nvPr>
              <p:custDataLst>
                <p:tags r:id="rId100"/>
              </p:custDataLst>
            </p:nvPr>
          </p:nvSpPr>
          <p:spPr>
            <a:xfrm>
              <a:off x="2547" y="3997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25912" name="Rectangle 313"/>
            <p:cNvSpPr/>
            <p:nvPr>
              <p:custDataLst>
                <p:tags r:id="rId101"/>
              </p:custDataLst>
            </p:nvPr>
          </p:nvSpPr>
          <p:spPr>
            <a:xfrm>
              <a:off x="2243" y="3997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200</a:t>
              </a:r>
            </a:p>
          </p:txBody>
        </p:sp>
        <p:sp>
          <p:nvSpPr>
            <p:cNvPr id="25913" name="Rectangle 314"/>
            <p:cNvSpPr/>
            <p:nvPr>
              <p:custDataLst>
                <p:tags r:id="rId102"/>
              </p:custDataLst>
            </p:nvPr>
          </p:nvSpPr>
          <p:spPr>
            <a:xfrm>
              <a:off x="2859" y="3397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111</a:t>
              </a:r>
            </a:p>
          </p:txBody>
        </p:sp>
        <p:sp>
          <p:nvSpPr>
            <p:cNvPr id="25914" name="Rectangle 315"/>
            <p:cNvSpPr/>
            <p:nvPr>
              <p:custDataLst>
                <p:tags r:id="rId103"/>
              </p:custDataLst>
            </p:nvPr>
          </p:nvSpPr>
          <p:spPr>
            <a:xfrm>
              <a:off x="2859" y="3701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72</a:t>
              </a:r>
            </a:p>
          </p:txBody>
        </p:sp>
        <p:sp>
          <p:nvSpPr>
            <p:cNvPr id="25915" name="Rectangle 316"/>
            <p:cNvSpPr/>
            <p:nvPr>
              <p:custDataLst>
                <p:tags r:id="rId104"/>
              </p:custDataLst>
            </p:nvPr>
          </p:nvSpPr>
          <p:spPr>
            <a:xfrm>
              <a:off x="2243" y="4293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72</a:t>
              </a:r>
            </a:p>
          </p:txBody>
        </p:sp>
        <p:sp>
          <p:nvSpPr>
            <p:cNvPr id="25916" name="Rectangle 317"/>
            <p:cNvSpPr/>
            <p:nvPr>
              <p:custDataLst>
                <p:tags r:id="rId105"/>
              </p:custDataLst>
            </p:nvPr>
          </p:nvSpPr>
          <p:spPr>
            <a:xfrm>
              <a:off x="2859" y="3997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25917" name="Rectangle 318"/>
            <p:cNvSpPr/>
            <p:nvPr>
              <p:custDataLst>
                <p:tags r:id="rId106"/>
              </p:custDataLst>
            </p:nvPr>
          </p:nvSpPr>
          <p:spPr>
            <a:xfrm>
              <a:off x="2547" y="4293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25918" name="Rectangle 319"/>
            <p:cNvSpPr/>
            <p:nvPr>
              <p:custDataLst>
                <p:tags r:id="rId107"/>
              </p:custDataLst>
            </p:nvPr>
          </p:nvSpPr>
          <p:spPr>
            <a:xfrm>
              <a:off x="2859" y="4293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25919" name="Rectangle 320"/>
            <p:cNvSpPr/>
            <p:nvPr>
              <p:custDataLst>
                <p:tags r:id="rId108"/>
              </p:custDataLst>
            </p:nvPr>
          </p:nvSpPr>
          <p:spPr>
            <a:xfrm>
              <a:off x="2723" y="2886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126</a:t>
              </a:r>
            </a:p>
          </p:txBody>
        </p:sp>
        <p:sp>
          <p:nvSpPr>
            <p:cNvPr id="25920" name="Rectangle 321"/>
            <p:cNvSpPr/>
            <p:nvPr>
              <p:custDataLst>
                <p:tags r:id="rId109"/>
              </p:custDataLst>
            </p:nvPr>
          </p:nvSpPr>
          <p:spPr>
            <a:xfrm>
              <a:off x="2443" y="2886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14</a:t>
              </a:r>
            </a:p>
          </p:txBody>
        </p:sp>
        <p:sp>
          <p:nvSpPr>
            <p:cNvPr id="25921" name="Rectangle 322"/>
            <p:cNvSpPr/>
            <p:nvPr>
              <p:custDataLst>
                <p:tags r:id="rId110"/>
              </p:custDataLst>
            </p:nvPr>
          </p:nvSpPr>
          <p:spPr>
            <a:xfrm>
              <a:off x="2123" y="2886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111</a:t>
              </a:r>
            </a:p>
          </p:txBody>
        </p:sp>
        <p:sp>
          <p:nvSpPr>
            <p:cNvPr id="25922" name="Rectangle 323"/>
            <p:cNvSpPr/>
            <p:nvPr>
              <p:custDataLst>
                <p:tags r:id="rId111"/>
              </p:custDataLst>
            </p:nvPr>
          </p:nvSpPr>
          <p:spPr>
            <a:xfrm>
              <a:off x="2755" y="3205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25923" name="Rectangle 324"/>
            <p:cNvSpPr/>
            <p:nvPr>
              <p:custDataLst>
                <p:tags r:id="rId112"/>
              </p:custDataLst>
            </p:nvPr>
          </p:nvSpPr>
          <p:spPr>
            <a:xfrm>
              <a:off x="2163" y="3213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25924" name="Rectangle 325"/>
            <p:cNvSpPr/>
            <p:nvPr>
              <p:custDataLst>
                <p:tags r:id="rId113"/>
              </p:custDataLst>
            </p:nvPr>
          </p:nvSpPr>
          <p:spPr>
            <a:xfrm>
              <a:off x="2435" y="3213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111</a:t>
              </a:r>
            </a:p>
          </p:txBody>
        </p:sp>
        <p:sp>
          <p:nvSpPr>
            <p:cNvPr id="25925" name="Rectangle 326"/>
            <p:cNvSpPr/>
            <p:nvPr>
              <p:custDataLst>
                <p:tags r:id="rId114"/>
              </p:custDataLst>
            </p:nvPr>
          </p:nvSpPr>
          <p:spPr>
            <a:xfrm>
              <a:off x="3643" y="2894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25926" name="Rectangle 327"/>
            <p:cNvSpPr/>
            <p:nvPr>
              <p:custDataLst>
                <p:tags r:id="rId115"/>
              </p:custDataLst>
            </p:nvPr>
          </p:nvSpPr>
          <p:spPr>
            <a:xfrm>
              <a:off x="3627" y="3213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111</a:t>
              </a:r>
            </a:p>
          </p:txBody>
        </p:sp>
        <p:sp>
          <p:nvSpPr>
            <p:cNvPr id="25927" name="Rectangle 328"/>
            <p:cNvSpPr/>
            <p:nvPr>
              <p:custDataLst>
                <p:tags r:id="rId116"/>
              </p:custDataLst>
            </p:nvPr>
          </p:nvSpPr>
          <p:spPr>
            <a:xfrm>
              <a:off x="3035" y="2878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25928" name="Rectangle 329"/>
            <p:cNvSpPr/>
            <p:nvPr>
              <p:custDataLst>
                <p:tags r:id="rId117"/>
              </p:custDataLst>
            </p:nvPr>
          </p:nvSpPr>
          <p:spPr>
            <a:xfrm>
              <a:off x="3363" y="2886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25929" name="Rectangle 330"/>
            <p:cNvSpPr/>
            <p:nvPr>
              <p:custDataLst>
                <p:tags r:id="rId118"/>
              </p:custDataLst>
            </p:nvPr>
          </p:nvSpPr>
          <p:spPr>
            <a:xfrm>
              <a:off x="3027" y="3213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25930" name="Rectangle 331"/>
            <p:cNvSpPr/>
            <p:nvPr>
              <p:custDataLst>
                <p:tags r:id="rId119"/>
              </p:custDataLst>
            </p:nvPr>
          </p:nvSpPr>
          <p:spPr>
            <a:xfrm>
              <a:off x="3355" y="3213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25931" name="Rectangle 332"/>
            <p:cNvSpPr/>
            <p:nvPr>
              <p:custDataLst>
                <p:tags r:id="rId120"/>
              </p:custDataLst>
            </p:nvPr>
          </p:nvSpPr>
          <p:spPr>
            <a:xfrm>
              <a:off x="2147" y="3509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25932" name="Rectangle 333"/>
            <p:cNvSpPr/>
            <p:nvPr>
              <p:custDataLst>
                <p:tags r:id="rId121"/>
              </p:custDataLst>
            </p:nvPr>
          </p:nvSpPr>
          <p:spPr>
            <a:xfrm>
              <a:off x="2419" y="3501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111</a:t>
              </a:r>
            </a:p>
          </p:txBody>
        </p:sp>
        <p:sp>
          <p:nvSpPr>
            <p:cNvPr id="25933" name="Rectangle 334"/>
            <p:cNvSpPr/>
            <p:nvPr>
              <p:custDataLst>
                <p:tags r:id="rId122"/>
              </p:custDataLst>
            </p:nvPr>
          </p:nvSpPr>
          <p:spPr>
            <a:xfrm>
              <a:off x="2155" y="3797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14</a:t>
              </a:r>
            </a:p>
          </p:txBody>
        </p:sp>
        <p:sp>
          <p:nvSpPr>
            <p:cNvPr id="25934" name="Rectangle 335"/>
            <p:cNvSpPr/>
            <p:nvPr>
              <p:custDataLst>
                <p:tags r:id="rId123"/>
              </p:custDataLst>
            </p:nvPr>
          </p:nvSpPr>
          <p:spPr>
            <a:xfrm>
              <a:off x="2419" y="4413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126</a:t>
              </a:r>
            </a:p>
          </p:txBody>
        </p:sp>
        <p:sp>
          <p:nvSpPr>
            <p:cNvPr id="25935" name="Rectangle 336"/>
            <p:cNvSpPr/>
            <p:nvPr>
              <p:custDataLst>
                <p:tags r:id="rId124"/>
              </p:custDataLst>
            </p:nvPr>
          </p:nvSpPr>
          <p:spPr>
            <a:xfrm>
              <a:off x="2147" y="4109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25936" name="Rectangle 337"/>
            <p:cNvSpPr/>
            <p:nvPr>
              <p:custDataLst>
                <p:tags r:id="rId125"/>
              </p:custDataLst>
            </p:nvPr>
          </p:nvSpPr>
          <p:spPr>
            <a:xfrm>
              <a:off x="2459" y="3805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25937" name="Rectangle 338"/>
            <p:cNvSpPr/>
            <p:nvPr>
              <p:custDataLst>
                <p:tags r:id="rId126"/>
              </p:custDataLst>
            </p:nvPr>
          </p:nvSpPr>
          <p:spPr>
            <a:xfrm>
              <a:off x="2147" y="4405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25938" name="Rectangle 339"/>
            <p:cNvSpPr/>
            <p:nvPr>
              <p:custDataLst>
                <p:tags r:id="rId127"/>
              </p:custDataLst>
            </p:nvPr>
          </p:nvSpPr>
          <p:spPr>
            <a:xfrm>
              <a:off x="2435" y="4109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111</a:t>
              </a:r>
            </a:p>
          </p:txBody>
        </p:sp>
        <p:sp>
          <p:nvSpPr>
            <p:cNvPr id="25939" name="Rectangle 340"/>
            <p:cNvSpPr/>
            <p:nvPr>
              <p:custDataLst>
                <p:tags r:id="rId128"/>
              </p:custDataLst>
            </p:nvPr>
          </p:nvSpPr>
          <p:spPr>
            <a:xfrm>
              <a:off x="3651" y="3493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25940" name="Rectangle 341"/>
            <p:cNvSpPr/>
            <p:nvPr>
              <p:custDataLst>
                <p:tags r:id="rId129"/>
              </p:custDataLst>
            </p:nvPr>
          </p:nvSpPr>
          <p:spPr>
            <a:xfrm>
              <a:off x="3043" y="3501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25941" name="Rectangle 342"/>
            <p:cNvSpPr/>
            <p:nvPr>
              <p:custDataLst>
                <p:tags r:id="rId130"/>
              </p:custDataLst>
            </p:nvPr>
          </p:nvSpPr>
          <p:spPr>
            <a:xfrm>
              <a:off x="2747" y="3501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200</a:t>
              </a:r>
            </a:p>
          </p:txBody>
        </p:sp>
        <p:sp>
          <p:nvSpPr>
            <p:cNvPr id="25942" name="Rectangle 343"/>
            <p:cNvSpPr/>
            <p:nvPr>
              <p:custDataLst>
                <p:tags r:id="rId131"/>
              </p:custDataLst>
            </p:nvPr>
          </p:nvSpPr>
          <p:spPr>
            <a:xfrm>
              <a:off x="3355" y="3501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25943" name="Rectangle 344"/>
            <p:cNvSpPr/>
            <p:nvPr>
              <p:custDataLst>
                <p:tags r:id="rId132"/>
              </p:custDataLst>
            </p:nvPr>
          </p:nvSpPr>
          <p:spPr>
            <a:xfrm>
              <a:off x="3355" y="3813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14</a:t>
              </a:r>
            </a:p>
          </p:txBody>
        </p:sp>
        <p:sp>
          <p:nvSpPr>
            <p:cNvPr id="25944" name="Rectangle 345"/>
            <p:cNvSpPr/>
            <p:nvPr>
              <p:custDataLst>
                <p:tags r:id="rId133"/>
              </p:custDataLst>
            </p:nvPr>
          </p:nvSpPr>
          <p:spPr>
            <a:xfrm>
              <a:off x="3035" y="4117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126</a:t>
              </a:r>
            </a:p>
          </p:txBody>
        </p:sp>
        <p:sp>
          <p:nvSpPr>
            <p:cNvPr id="25945" name="Rectangle 346"/>
            <p:cNvSpPr/>
            <p:nvPr>
              <p:custDataLst>
                <p:tags r:id="rId134"/>
              </p:custDataLst>
            </p:nvPr>
          </p:nvSpPr>
          <p:spPr>
            <a:xfrm>
              <a:off x="3355" y="4117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25946" name="Rectangle 347"/>
            <p:cNvSpPr/>
            <p:nvPr>
              <p:custDataLst>
                <p:tags r:id="rId135"/>
              </p:custDataLst>
            </p:nvPr>
          </p:nvSpPr>
          <p:spPr>
            <a:xfrm>
              <a:off x="3035" y="3805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25947" name="Rectangle 348"/>
            <p:cNvSpPr/>
            <p:nvPr>
              <p:custDataLst>
                <p:tags r:id="rId136"/>
              </p:custDataLst>
            </p:nvPr>
          </p:nvSpPr>
          <p:spPr>
            <a:xfrm>
              <a:off x="3643" y="3813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25948" name="Rectangle 349"/>
            <p:cNvSpPr/>
            <p:nvPr>
              <p:custDataLst>
                <p:tags r:id="rId137"/>
              </p:custDataLst>
            </p:nvPr>
          </p:nvSpPr>
          <p:spPr>
            <a:xfrm>
              <a:off x="3627" y="4117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111</a:t>
              </a:r>
            </a:p>
          </p:txBody>
        </p:sp>
        <p:sp>
          <p:nvSpPr>
            <p:cNvPr id="25949" name="Rectangle 350"/>
            <p:cNvSpPr/>
            <p:nvPr>
              <p:custDataLst>
                <p:tags r:id="rId138"/>
              </p:custDataLst>
            </p:nvPr>
          </p:nvSpPr>
          <p:spPr>
            <a:xfrm>
              <a:off x="2747" y="3797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25950" name="Rectangle 351"/>
            <p:cNvSpPr/>
            <p:nvPr>
              <p:custDataLst>
                <p:tags r:id="rId139"/>
              </p:custDataLst>
            </p:nvPr>
          </p:nvSpPr>
          <p:spPr>
            <a:xfrm>
              <a:off x="2747" y="4117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14</a:t>
              </a:r>
            </a:p>
          </p:txBody>
        </p:sp>
        <p:sp>
          <p:nvSpPr>
            <p:cNvPr id="25951" name="Rectangle 352"/>
            <p:cNvSpPr/>
            <p:nvPr>
              <p:custDataLst>
                <p:tags r:id="rId140"/>
              </p:custDataLst>
            </p:nvPr>
          </p:nvSpPr>
          <p:spPr>
            <a:xfrm>
              <a:off x="3659" y="4405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25952" name="Rectangle 353"/>
            <p:cNvSpPr/>
            <p:nvPr>
              <p:custDataLst>
                <p:tags r:id="rId141"/>
              </p:custDataLst>
            </p:nvPr>
          </p:nvSpPr>
          <p:spPr>
            <a:xfrm>
              <a:off x="3051" y="4413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25953" name="Rectangle 354"/>
            <p:cNvSpPr/>
            <p:nvPr>
              <p:custDataLst>
                <p:tags r:id="rId142"/>
              </p:custDataLst>
            </p:nvPr>
          </p:nvSpPr>
          <p:spPr>
            <a:xfrm>
              <a:off x="2747" y="4413"/>
              <a:ext cx="20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200</a:t>
              </a:r>
            </a:p>
          </p:txBody>
        </p:sp>
        <p:sp>
          <p:nvSpPr>
            <p:cNvPr id="25954" name="Rectangle 355"/>
            <p:cNvSpPr/>
            <p:nvPr>
              <p:custDataLst>
                <p:tags r:id="rId143"/>
              </p:custDataLst>
            </p:nvPr>
          </p:nvSpPr>
          <p:spPr>
            <a:xfrm>
              <a:off x="3371" y="4413"/>
              <a:ext cx="165" cy="2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 anchor="t" anchorCtr="0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rgbClr val="003E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12</a:t>
              </a:r>
            </a:p>
          </p:txBody>
        </p:sp>
      </p:grpSp>
      <p:graphicFrame>
        <p:nvGraphicFramePr>
          <p:cNvPr id="360" name="Object 3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265951"/>
              </p:ext>
            </p:extLst>
          </p:nvPr>
        </p:nvGraphicFramePr>
        <p:xfrm>
          <a:off x="2107252" y="5221722"/>
          <a:ext cx="509587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r:id="rId349" imgW="342900" imgH="228600" progId="Equation.3">
                  <p:embed/>
                </p:oleObj>
              </mc:Choice>
              <mc:Fallback>
                <p:oleObj r:id="rId349" imgW="342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0"/>
                      <a:stretch>
                        <a:fillRect/>
                      </a:stretch>
                    </p:blipFill>
                    <p:spPr>
                      <a:xfrm>
                        <a:off x="2107252" y="5221722"/>
                        <a:ext cx="509587" cy="338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>
                <a:ea typeface="宋体" panose="02010600030101010101" pitchFamily="2" charset="-122"/>
                <a:sym typeface="+mn-ea"/>
              </a:rPr>
              <a:t>RGB Image</a:t>
            </a:r>
            <a:endParaRPr lang="en-GB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  <p:pic>
        <p:nvPicPr>
          <p:cNvPr id="27649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8035" y="1168400"/>
            <a:ext cx="10694670" cy="5488305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Color Models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28673" name="Group 6"/>
          <p:cNvGrpSpPr/>
          <p:nvPr/>
        </p:nvGrpSpPr>
        <p:grpSpPr>
          <a:xfrm>
            <a:off x="800735" y="1204595"/>
            <a:ext cx="4737735" cy="2398395"/>
            <a:chOff x="127" y="2234"/>
            <a:chExt cx="2270" cy="1240"/>
          </a:xfrm>
        </p:grpSpPr>
        <p:pic>
          <p:nvPicPr>
            <p:cNvPr id="28674" name="Picture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27" y="2562"/>
              <a:ext cx="2270" cy="91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8675" name="Line 8"/>
            <p:cNvSpPr/>
            <p:nvPr>
              <p:custDataLst>
                <p:tags r:id="rId4"/>
              </p:custDataLst>
            </p:nvPr>
          </p:nvSpPr>
          <p:spPr>
            <a:xfrm>
              <a:off x="1028" y="2650"/>
              <a:ext cx="567" cy="8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8676" name="Line 9"/>
            <p:cNvSpPr/>
            <p:nvPr>
              <p:custDataLst>
                <p:tags r:id="rId5"/>
              </p:custDataLst>
            </p:nvPr>
          </p:nvSpPr>
          <p:spPr>
            <a:xfrm>
              <a:off x="1595" y="2641"/>
              <a:ext cx="0" cy="567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8677" name="Text Box 10"/>
            <p:cNvSpPr txBox="1"/>
            <p:nvPr>
              <p:custDataLst>
                <p:tags r:id="rId6"/>
              </p:custDataLst>
            </p:nvPr>
          </p:nvSpPr>
          <p:spPr>
            <a:xfrm>
              <a:off x="1033" y="2234"/>
              <a:ext cx="244" cy="2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eaLnBrk="0" hangingPunct="0"/>
              <a:r>
                <a:rPr lang="en-US" altLang="zh-TW" sz="2400" dirty="0">
                  <a:solidFill>
                    <a:srgbClr val="99FFCC"/>
                  </a:solidFill>
                  <a:latin typeface="Times New Roman" panose="02020603050405020304" pitchFamily="18" charset="0"/>
                  <a:ea typeface="PMingLiU" pitchFamily="18" charset="-120"/>
                </a:rPr>
                <a:t>B</a:t>
              </a:r>
            </a:p>
          </p:txBody>
        </p:sp>
        <p:sp>
          <p:nvSpPr>
            <p:cNvPr id="28678" name="Text Box 11"/>
            <p:cNvSpPr txBox="1"/>
            <p:nvPr>
              <p:custDataLst>
                <p:tags r:id="rId7"/>
              </p:custDataLst>
            </p:nvPr>
          </p:nvSpPr>
          <p:spPr>
            <a:xfrm>
              <a:off x="1753" y="3113"/>
              <a:ext cx="255" cy="2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eaLnBrk="0" hangingPunct="0"/>
              <a:r>
                <a:rPr lang="en-US" altLang="zh-TW" sz="2400" dirty="0">
                  <a:solidFill>
                    <a:srgbClr val="00CC00"/>
                  </a:solidFill>
                  <a:latin typeface="Times New Roman" panose="02020603050405020304" pitchFamily="18" charset="0"/>
                  <a:ea typeface="PMingLiU" pitchFamily="18" charset="-120"/>
                </a:rPr>
                <a:t>G</a:t>
              </a:r>
            </a:p>
          </p:txBody>
        </p:sp>
        <p:sp>
          <p:nvSpPr>
            <p:cNvPr id="28679" name="Text Box 12"/>
            <p:cNvSpPr txBox="1"/>
            <p:nvPr>
              <p:custDataLst>
                <p:tags r:id="rId8"/>
              </p:custDataLst>
            </p:nvPr>
          </p:nvSpPr>
          <p:spPr>
            <a:xfrm>
              <a:off x="578" y="3128"/>
              <a:ext cx="244" cy="2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eaLnBrk="0" hangingPunct="0"/>
              <a:r>
                <a:rPr lang="en-US" altLang="zh-TW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PMingLiU" pitchFamily="18" charset="-120"/>
                </a:rPr>
                <a:t>R</a:t>
              </a:r>
            </a:p>
          </p:txBody>
        </p:sp>
        <p:sp>
          <p:nvSpPr>
            <p:cNvPr id="28680" name="Text Box 13"/>
            <p:cNvSpPr txBox="1"/>
            <p:nvPr>
              <p:custDataLst>
                <p:tags r:id="rId9"/>
              </p:custDataLst>
            </p:nvPr>
          </p:nvSpPr>
          <p:spPr>
            <a:xfrm>
              <a:off x="131" y="2538"/>
              <a:ext cx="926" cy="1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eaLnBrk="0" hangingPunct="0"/>
              <a:r>
                <a:rPr lang="en-US" altLang="zh-TW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PMingLiU" pitchFamily="18" charset="-120"/>
                </a:rPr>
                <a:t>Plane with R=12</a:t>
              </a:r>
              <a:r>
                <a:rPr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  <a:endPara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8682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rcRect l="38081"/>
          <a:stretch>
            <a:fillRect/>
          </a:stretch>
        </p:blipFill>
        <p:spPr>
          <a:xfrm>
            <a:off x="809625" y="3706495"/>
            <a:ext cx="4728210" cy="3086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83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rcRect l="30469"/>
          <a:stretch>
            <a:fillRect/>
          </a:stretch>
        </p:blipFill>
        <p:spPr>
          <a:xfrm>
            <a:off x="6096000" y="1178560"/>
            <a:ext cx="5478780" cy="55429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Color Models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pic>
        <p:nvPicPr>
          <p:cNvPr id="29697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78840" y="4653280"/>
            <a:ext cx="10693400" cy="206819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29699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rcRect l="38081"/>
          <a:stretch>
            <a:fillRect/>
          </a:stretch>
        </p:blipFill>
        <p:spPr>
          <a:xfrm>
            <a:off x="879475" y="1205865"/>
            <a:ext cx="4157980" cy="34474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0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 l="47534"/>
          <a:stretch>
            <a:fillRect/>
          </a:stretch>
        </p:blipFill>
        <p:spPr>
          <a:xfrm>
            <a:off x="5637530" y="2353310"/>
            <a:ext cx="5934710" cy="1726565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29701" name="矩形 1"/>
          <p:cNvSpPr/>
          <p:nvPr>
            <p:custDataLst>
              <p:tags r:id="rId4"/>
            </p:custDataLst>
          </p:nvPr>
        </p:nvSpPr>
        <p:spPr>
          <a:xfrm>
            <a:off x="5637530" y="1723390"/>
            <a:ext cx="2759710" cy="48069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no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CIE XYZ system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Color Models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  <p:sp>
        <p:nvSpPr>
          <p:cNvPr id="30721" name="Rectangle 2"/>
          <p:cNvSpPr>
            <a:spLocks noGrp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666115" y="1221105"/>
            <a:ext cx="7566660" cy="2208530"/>
          </a:xfrm>
        </p:spPr>
        <p:txBody>
          <a:bodyPr vert="horz" wrap="square" lIns="91440" tIns="45720" rIns="91440" bIns="45720" anchor="t" anchorCtr="0">
            <a:noAutofit/>
          </a:bodyPr>
          <a:lstStyle/>
          <a:p>
            <a:pPr eaLnBrk="1" hangingPunct="1">
              <a:lnSpc>
                <a:spcPct val="90000"/>
              </a:lnSpc>
              <a:buClrTx/>
              <a:buSzTx/>
              <a:buFontTx/>
            </a:pPr>
            <a:r>
              <a:rPr lang="en-US" altLang="zh-TW" dirty="0">
                <a:cs typeface="微软雅黑" panose="020B0503020204020204" pitchFamily="34" charset="-122"/>
              </a:rPr>
              <a:t>CMY and CMYK color models</a:t>
            </a:r>
            <a:r>
              <a:rPr lang="en-US" altLang="zh-CN" dirty="0">
                <a:cs typeface="微软雅黑" panose="020B0503020204020204" pitchFamily="34" charset="-122"/>
              </a:rPr>
              <a:t>——For printer</a:t>
            </a:r>
            <a:endParaRPr lang="zh-TW" altLang="en-US" dirty="0">
              <a:cs typeface="微软雅黑" panose="020B0503020204020204" pitchFamily="34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cs typeface="微软雅黑" panose="020B0503020204020204" pitchFamily="34" charset="-122"/>
              </a:rPr>
              <a:t>Cyan (</a:t>
            </a:r>
            <a:r>
              <a:rPr lang="zh-TW" altLang="en-US" dirty="0">
                <a:cs typeface="微软雅黑" panose="020B0503020204020204" pitchFamily="34" charset="-122"/>
              </a:rPr>
              <a:t>青</a:t>
            </a:r>
            <a:r>
              <a:rPr lang="en-US" altLang="zh-TW" dirty="0">
                <a:cs typeface="微软雅黑" panose="020B0503020204020204" pitchFamily="34" charset="-122"/>
              </a:rPr>
              <a:t>), magenta (</a:t>
            </a:r>
            <a:r>
              <a:rPr lang="zh-CN" altLang="en-US" dirty="0">
                <a:cs typeface="微软雅黑" panose="020B0503020204020204" pitchFamily="34" charset="-122"/>
              </a:rPr>
              <a:t>品红</a:t>
            </a:r>
            <a:r>
              <a:rPr lang="zh-TW" altLang="en-US" dirty="0">
                <a:cs typeface="微软雅黑" panose="020B0503020204020204" pitchFamily="34" charset="-122"/>
              </a:rPr>
              <a:t>), </a:t>
            </a:r>
            <a:r>
              <a:rPr lang="en-US" altLang="zh-TW" dirty="0">
                <a:cs typeface="微软雅黑" panose="020B0503020204020204" pitchFamily="34" charset="-122"/>
              </a:rPr>
              <a:t>and</a:t>
            </a:r>
            <a:r>
              <a:rPr lang="zh-TW" altLang="en-US" dirty="0">
                <a:cs typeface="微软雅黑" panose="020B0503020204020204" pitchFamily="34" charset="-122"/>
              </a:rPr>
              <a:t> </a:t>
            </a:r>
            <a:r>
              <a:rPr lang="en-US" altLang="zh-TW" dirty="0">
                <a:cs typeface="微软雅黑" panose="020B0503020204020204" pitchFamily="34" charset="-122"/>
              </a:rPr>
              <a:t>yellow (</a:t>
            </a:r>
            <a:r>
              <a:rPr lang="zh-CN" altLang="en-US" dirty="0">
                <a:cs typeface="微软雅黑" panose="020B0503020204020204" pitchFamily="34" charset="-122"/>
              </a:rPr>
              <a:t>黄</a:t>
            </a:r>
            <a:r>
              <a:rPr lang="zh-TW" altLang="en-US" dirty="0">
                <a:cs typeface="微软雅黑" panose="020B0503020204020204" pitchFamily="34" charset="-122"/>
              </a:rPr>
              <a:t>) </a:t>
            </a:r>
            <a:r>
              <a:rPr lang="en-US" altLang="zh-TW" dirty="0">
                <a:cs typeface="微软雅黑" panose="020B0503020204020204" pitchFamily="34" charset="-122"/>
              </a:rPr>
              <a:t>are the secondary colors of light. Or the primary colors of pigments.</a:t>
            </a:r>
            <a:endParaRPr lang="zh-TW" altLang="en-US" dirty="0">
              <a:cs typeface="微软雅黑" panose="020B0503020204020204" pitchFamily="34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cs typeface="微软雅黑" panose="020B0503020204020204" pitchFamily="34" charset="-122"/>
              </a:rPr>
              <a:t>Assumpting all color values have been normalized to the range [0, 1].</a:t>
            </a:r>
          </a:p>
          <a:p>
            <a:pPr lvl="1" eaLnBrk="1" hangingPunct="1">
              <a:lnSpc>
                <a:spcPct val="90000"/>
              </a:lnSpc>
            </a:pPr>
            <a:endParaRPr lang="en-US" altLang="zh-TW" dirty="0">
              <a:cs typeface="微软雅黑" panose="020B0503020204020204" pitchFamily="34" charset="-122"/>
            </a:endParaRPr>
          </a:p>
        </p:txBody>
      </p:sp>
      <p:sp>
        <p:nvSpPr>
          <p:cNvPr id="30722" name="Text Box 5"/>
          <p:cNvSpPr txBox="1"/>
          <p:nvPr>
            <p:custDataLst>
              <p:tags r:id="rId3"/>
            </p:custDataLst>
          </p:nvPr>
        </p:nvSpPr>
        <p:spPr>
          <a:xfrm>
            <a:off x="666115" y="5522595"/>
            <a:ext cx="1091120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 eaLnBrk="0" hangingPunct="0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example, when a surface coated with cyan pigment is illuminated with white light, no red light is reflected from the surface. That is cyan subtracts red light from reflected white light.</a:t>
            </a:r>
            <a:r>
              <a: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(C=1-R)</a:t>
            </a:r>
          </a:p>
        </p:txBody>
      </p:sp>
      <p:graphicFrame>
        <p:nvGraphicFramePr>
          <p:cNvPr id="30724" name="Object 8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337945" y="3612515"/>
          <a:ext cx="2620645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r:id="rId9" imgW="1078865" imgH="711200" progId="Equation.3">
                  <p:embed/>
                </p:oleObj>
              </mc:Choice>
              <mc:Fallback>
                <p:oleObj r:id="rId9" imgW="1078865" imgH="7112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37945" y="3612515"/>
                        <a:ext cx="2620645" cy="172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9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4389120" y="3614420"/>
          <a:ext cx="2510155" cy="172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2" r:id="rId11" imgW="1079500" imgH="711200" progId="Equation.3">
                  <p:embed/>
                </p:oleObj>
              </mc:Choice>
              <mc:Fallback>
                <p:oleObj r:id="rId11" imgW="1079500" imgH="71120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89120" y="3614420"/>
                        <a:ext cx="2510155" cy="17252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26" name="Picture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rcRect l="22620" r="23100" b="16295"/>
          <a:stretch>
            <a:fillRect/>
          </a:stretch>
        </p:blipFill>
        <p:spPr>
          <a:xfrm>
            <a:off x="8438515" y="1221105"/>
            <a:ext cx="3139440" cy="4302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Color Models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  <p:sp>
        <p:nvSpPr>
          <p:cNvPr id="31745" name="Rectangle 2"/>
          <p:cNvSpPr>
            <a:spLocks noGrp="1"/>
          </p:cNvSpPr>
          <p:nvPr>
            <p:ph type="body" sz="half" idx="1"/>
            <p:custDataLst>
              <p:tags r:id="rId1"/>
            </p:custDataLst>
          </p:nvPr>
        </p:nvSpPr>
        <p:spPr>
          <a:xfrm>
            <a:off x="565785" y="1282700"/>
            <a:ext cx="11098530" cy="3804285"/>
          </a:xfrm>
        </p:spPr>
        <p:txBody>
          <a:bodyPr vert="horz" wrap="square" lIns="91440" tIns="45720" rIns="91440" bIns="45720" anchor="t" anchorCtr="0">
            <a:noAutofit/>
          </a:bodyPr>
          <a:lstStyle/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</a:pPr>
            <a:r>
              <a:rPr lang="en-US" altLang="zh-TW" sz="3200" dirty="0"/>
              <a:t>CMYK color models</a:t>
            </a:r>
            <a:endParaRPr lang="zh-TW" altLang="en-US" sz="3200" dirty="0"/>
          </a:p>
          <a:p>
            <a:pPr lvl="1" algn="just" eaLnBrk="1" hangingPunct="1">
              <a:lnSpc>
                <a:spcPct val="130000"/>
              </a:lnSpc>
              <a:spcBef>
                <a:spcPct val="0"/>
              </a:spcBef>
            </a:pPr>
            <a:r>
              <a:rPr lang="en-US" altLang="zh-TW" sz="2800" dirty="0"/>
              <a:t>K is true black.</a:t>
            </a:r>
            <a:endParaRPr lang="en-US" altLang="zh-CN" sz="2800" dirty="0"/>
          </a:p>
          <a:p>
            <a:pPr lvl="1" algn="just" eaLnBrk="1" hangingPunct="1">
              <a:lnSpc>
                <a:spcPct val="130000"/>
              </a:lnSpc>
              <a:spcBef>
                <a:spcPct val="0"/>
              </a:spcBef>
            </a:pPr>
            <a:r>
              <a:rPr lang="en-US" altLang="zh-CN" sz="2800" dirty="0"/>
              <a:t>Equal amounts of pigment primaries should produce black.</a:t>
            </a:r>
          </a:p>
          <a:p>
            <a:pPr lvl="1" algn="just" eaLnBrk="1" hangingPunct="1">
              <a:lnSpc>
                <a:spcPct val="130000"/>
              </a:lnSpc>
              <a:spcBef>
                <a:spcPct val="0"/>
              </a:spcBef>
            </a:pPr>
            <a:r>
              <a:rPr lang="en-US" altLang="zh-CN" sz="2800" dirty="0"/>
              <a:t>In practice, combining these colors for printing produces a muddy looking black.</a:t>
            </a:r>
          </a:p>
          <a:p>
            <a:pPr lvl="1" algn="just" eaLnBrk="1" hangingPunct="1">
              <a:lnSpc>
                <a:spcPct val="130000"/>
              </a:lnSpc>
              <a:spcBef>
                <a:spcPct val="0"/>
              </a:spcBef>
            </a:pPr>
            <a:r>
              <a:rPr lang="en-US" altLang="zh-CN" sz="2800" dirty="0"/>
              <a:t>So a fourth color k is added to produce true black.</a:t>
            </a:r>
          </a:p>
          <a:p>
            <a:pPr lvl="1" algn="just" eaLnBrk="1" hangingPunct="1">
              <a:lnSpc>
                <a:spcPct val="130000"/>
              </a:lnSpc>
              <a:spcBef>
                <a:spcPct val="0"/>
              </a:spcBef>
            </a:pPr>
            <a:r>
              <a:rPr lang="en-US" altLang="zh-CN" sz="2800" dirty="0"/>
              <a:t>So called </a:t>
            </a:r>
            <a:r>
              <a:rPr lang="en-US" altLang="zh-CN" sz="2800" dirty="0">
                <a:solidFill>
                  <a:srgbClr val="FF0000"/>
                </a:solidFill>
              </a:rPr>
              <a:t>four-color printer</a:t>
            </a:r>
            <a:r>
              <a:rPr lang="en-US" altLang="zh-CN" sz="2800" dirty="0"/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Color Models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 dirty="0"/>
          </a:p>
        </p:txBody>
      </p:sp>
      <p:pic>
        <p:nvPicPr>
          <p:cNvPr id="32770" name="Picture 2" descr="【动图】快速了解 CMYK印刷色与三原色，CMY三原色为什么要加K黑色？-【尚可名片】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b="16206"/>
          <a:stretch>
            <a:fillRect/>
          </a:stretch>
        </p:blipFill>
        <p:spPr>
          <a:xfrm>
            <a:off x="781050" y="1126490"/>
            <a:ext cx="10645140" cy="55949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Color Models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 dirty="0"/>
          </a:p>
        </p:txBody>
      </p:sp>
      <p:sp>
        <p:nvSpPr>
          <p:cNvPr id="36866" name="Text Box 6"/>
          <p:cNvSpPr txBox="1"/>
          <p:nvPr>
            <p:custDataLst>
              <p:tags r:id="rId1"/>
            </p:custDataLst>
          </p:nvPr>
        </p:nvSpPr>
        <p:spPr>
          <a:xfrm>
            <a:off x="615315" y="1259840"/>
            <a:ext cx="11000105" cy="4892675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lstStyle/>
          <a:p>
            <a:pPr marL="266700" indent="-266700" algn="just"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 we see, changing from RGB to CMY color model is very easy. And these systems are ideally suited for hardware implementations.</a:t>
            </a:r>
          </a:p>
          <a:p>
            <a:pPr marL="266700" indent="-266700" algn="just">
              <a:buClr>
                <a:srgbClr val="000000"/>
              </a:buClr>
              <a:buFont typeface="Wingdings" panose="05000000000000000000" pitchFamily="2" charset="2"/>
              <a:buChar char="Ø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 indent="-266700" algn="just"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However, RGB and CMY are not well suited for describing colors for human interpretation.</a:t>
            </a:r>
          </a:p>
          <a:p>
            <a:pPr marL="266700" indent="-266700" algn="just">
              <a:buClr>
                <a:srgbClr val="000000"/>
              </a:buClr>
              <a:buFont typeface="Wingdings" panose="05000000000000000000" pitchFamily="2" charset="2"/>
              <a:buChar char="Ø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 indent="-266700" algn="just"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Hard to understand color images are being composed of three primary images.</a:t>
            </a:r>
          </a:p>
          <a:p>
            <a:pPr marL="266700" indent="-266700" algn="just">
              <a:buClr>
                <a:srgbClr val="000000"/>
              </a:buClr>
              <a:buFont typeface="Wingdings" panose="05000000000000000000" pitchFamily="2" charset="2"/>
              <a:buChar char="Ø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 indent="-266700" algn="just"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When humans view a color object, we describe it by its hue, saturation, and brightness.</a:t>
            </a:r>
          </a:p>
          <a:p>
            <a:pPr marL="266700" indent="-266700" algn="just">
              <a:buClr>
                <a:srgbClr val="000000"/>
              </a:buClr>
              <a:buFont typeface="Wingdings" panose="05000000000000000000" pitchFamily="2" charset="2"/>
              <a:buChar char="Ø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 indent="-266700" algn="just"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HSI model.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>
              <a:buClrTx/>
              <a:buSzTx/>
              <a:buFontTx/>
            </a:pPr>
            <a:r>
              <a:rPr lang="en-IE" altLang="zh-CN">
                <a:ea typeface="宋体" panose="02010600030101010101" pitchFamily="2" charset="-122"/>
                <a:sym typeface="+mn-ea"/>
              </a:rPr>
              <a:t>Color Models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 dirty="0"/>
          </a:p>
        </p:txBody>
      </p:sp>
      <p:pic>
        <p:nvPicPr>
          <p:cNvPr id="37890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 r="847"/>
          <a:stretch>
            <a:fillRect/>
          </a:stretch>
        </p:blipFill>
        <p:spPr>
          <a:xfrm>
            <a:off x="824230" y="1866265"/>
            <a:ext cx="10687685" cy="46729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1" name="Rectangle 6"/>
          <p:cNvSpPr/>
          <p:nvPr>
            <p:custDataLst>
              <p:tags r:id="rId2"/>
            </p:custDataLst>
          </p:nvPr>
        </p:nvSpPr>
        <p:spPr>
          <a:xfrm>
            <a:off x="824230" y="1209040"/>
            <a:ext cx="4669790" cy="657225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no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Intensity axis Saturation is zero along the 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intensity axis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892" name="Line 7"/>
          <p:cNvSpPr/>
          <p:nvPr>
            <p:custDataLst>
              <p:tags r:id="rId3"/>
            </p:custDataLst>
          </p:nvPr>
        </p:nvSpPr>
        <p:spPr>
          <a:xfrm rot="900000">
            <a:off x="2564765" y="1647825"/>
            <a:ext cx="1484630" cy="2025650"/>
          </a:xfrm>
          <a:prstGeom prst="line">
            <a:avLst/>
          </a:prstGeom>
          <a:ln w="12700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sp>
      <p:sp>
        <p:nvSpPr>
          <p:cNvPr id="37893" name="Rectangle 8"/>
          <p:cNvSpPr/>
          <p:nvPr>
            <p:custDataLst>
              <p:tags r:id="rId4"/>
            </p:custDataLst>
          </p:nvPr>
        </p:nvSpPr>
        <p:spPr>
          <a:xfrm>
            <a:off x="7409180" y="1209040"/>
            <a:ext cx="3668395" cy="374650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no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Hue is the same in the plane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894" name="Line 9"/>
          <p:cNvSpPr/>
          <p:nvPr>
            <p:custDataLst>
              <p:tags r:id="rId5"/>
            </p:custDataLst>
          </p:nvPr>
        </p:nvSpPr>
        <p:spPr>
          <a:xfrm rot="540000">
            <a:off x="8034020" y="1506220"/>
            <a:ext cx="29845" cy="2336800"/>
          </a:xfrm>
          <a:prstGeom prst="line">
            <a:avLst/>
          </a:prstGeom>
          <a:ln w="12700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Color Models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 dirty="0"/>
          </a:p>
        </p:txBody>
      </p:sp>
      <p:sp>
        <p:nvSpPr>
          <p:cNvPr id="38914" name="Text Box 3"/>
          <p:cNvSpPr txBox="1"/>
          <p:nvPr>
            <p:custDataLst>
              <p:tags r:id="rId1"/>
            </p:custDataLst>
          </p:nvPr>
        </p:nvSpPr>
        <p:spPr>
          <a:xfrm>
            <a:off x="540510" y="1716405"/>
            <a:ext cx="5826125" cy="3561080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noAutofit/>
          </a:bodyPr>
          <a:lstStyle/>
          <a:p>
            <a:pPr marL="266700" indent="-26670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2400" kern="0" spc="-1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HSI can be obtained from the RGB color cube</a:t>
            </a:r>
          </a:p>
          <a:p>
            <a:pPr marL="266700" indent="-26670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endParaRPr lang="en-US" altLang="zh-CN" sz="2400" kern="0" spc="-1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 indent="-26670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2400" kern="0" spc="-1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HSI space</a:t>
            </a:r>
          </a:p>
          <a:p>
            <a:pPr marL="812800" lvl="1" indent="-355600" algn="just" rtl="0" eaLnBrk="1" fontAlgn="base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400" kern="0" spc="-1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 vertical intensity axis.</a:t>
            </a:r>
          </a:p>
          <a:p>
            <a:pPr marL="812800" lvl="1" indent="-355600" algn="just" rtl="0" eaLnBrk="1" fontAlgn="base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400" kern="0" spc="-1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The locus of color points that lie on planes perpendicular to this axis.</a:t>
            </a:r>
          </a:p>
          <a:p>
            <a:pPr marL="812800" lvl="1" indent="-355600" algn="just" rtl="0" eaLnBrk="1" fontAlgn="base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400" kern="0" spc="-1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The boundaries is either a triangular or hexagonal shape.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38915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21062" y="1716405"/>
            <a:ext cx="5141595" cy="4473575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Color Fundamental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sp>
        <p:nvSpPr>
          <p:cNvPr id="512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0230" y="1198245"/>
            <a:ext cx="11080115" cy="2485390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1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Motivation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1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1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Color is a powerful descriptor that often simplifies object identification and extraction from a scene.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1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Humans can discern thousands of color shades and intensities.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1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Only two dozen or so shades of gray.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70230" y="3815080"/>
            <a:ext cx="11162665" cy="290639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Full Color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images are acquired with a full color sensor, such as color TV camera, color scanner.</a:t>
            </a: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Pseudo 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Assigning colors to monochrome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Based on specified criterion.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Color Models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30</a:t>
            </a:fld>
            <a:endParaRPr lang="en-US" dirty="0"/>
          </a:p>
        </p:txBody>
      </p:sp>
      <p:pic>
        <p:nvPicPr>
          <p:cNvPr id="39937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61415" y="1195705"/>
            <a:ext cx="5177790" cy="54286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39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022465" y="1195705"/>
            <a:ext cx="4139565" cy="5428615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Color Models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31</a:t>
            </a:fld>
            <a:endParaRPr lang="en-US" dirty="0"/>
          </a:p>
        </p:txBody>
      </p:sp>
      <p:sp>
        <p:nvSpPr>
          <p:cNvPr id="40961" name="Line 2"/>
          <p:cNvSpPr/>
          <p:nvPr>
            <p:custDataLst>
              <p:tags r:id="rId1"/>
            </p:custDataLst>
          </p:nvPr>
        </p:nvSpPr>
        <p:spPr>
          <a:xfrm flipV="1">
            <a:off x="6773863" y="2818130"/>
            <a:ext cx="0" cy="1143000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0962" name="Text Box 3"/>
          <p:cNvSpPr txBox="1"/>
          <p:nvPr>
            <p:custDataLst>
              <p:tags r:id="rId2"/>
            </p:custDataLst>
          </p:nvPr>
        </p:nvSpPr>
        <p:spPr>
          <a:xfrm>
            <a:off x="6545263" y="4342130"/>
            <a:ext cx="1758950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Black</a:t>
            </a:r>
          </a:p>
        </p:txBody>
      </p:sp>
      <p:sp>
        <p:nvSpPr>
          <p:cNvPr id="40963" name="Text Box 4"/>
          <p:cNvSpPr txBox="1"/>
          <p:nvPr>
            <p:custDataLst>
              <p:tags r:id="rId3"/>
            </p:custDataLst>
          </p:nvPr>
        </p:nvSpPr>
        <p:spPr>
          <a:xfrm>
            <a:off x="6545263" y="2132330"/>
            <a:ext cx="1281112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White</a:t>
            </a:r>
          </a:p>
        </p:txBody>
      </p:sp>
      <p:sp>
        <p:nvSpPr>
          <p:cNvPr id="40964" name="Text Box 5"/>
          <p:cNvSpPr txBox="1"/>
          <p:nvPr>
            <p:custDataLst>
              <p:tags r:id="rId4"/>
            </p:custDataLst>
          </p:nvPr>
        </p:nvSpPr>
        <p:spPr>
          <a:xfrm>
            <a:off x="6926263" y="3199130"/>
            <a:ext cx="3048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Tahoma" panose="020B0604030504040204" pitchFamily="34" charset="0"/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40965" name="Text Box 7"/>
          <p:cNvSpPr txBox="1"/>
          <p:nvPr>
            <p:custDataLst>
              <p:tags r:id="rId5"/>
            </p:custDataLst>
          </p:nvPr>
        </p:nvSpPr>
        <p:spPr>
          <a:xfrm>
            <a:off x="782955" y="4680585"/>
            <a:ext cx="10603230" cy="2032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Thinking:</a:t>
            </a:r>
          </a:p>
          <a:p>
            <a:pPr lvl="1" indent="0" algn="l" rtl="0" eaLnBrk="1" fontAlgn="base" hangingPunct="1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 remove up or down </a:t>
            </a:r>
          </a:p>
          <a:p>
            <a:pPr lvl="1" indent="0" algn="l" rtl="0" eaLnBrk="1" fontAlgn="base" hangingPunct="1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Rotation in clockwise or </a:t>
            </a:r>
            <a:r>
              <a:rPr lang="en-US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counter-clockwise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 algn="l" rtl="0" eaLnBrk="1" fontAlgn="base" hangingPunct="1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 point moves to the center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66" name="Rectangle 22"/>
          <p:cNvSpPr/>
          <p:nvPr>
            <p:custDataLst>
              <p:tags r:id="rId6"/>
            </p:custDataLst>
          </p:nvPr>
        </p:nvSpPr>
        <p:spPr>
          <a:xfrm>
            <a:off x="581978" y="1136650"/>
            <a:ext cx="7466330" cy="460375"/>
          </a:xfrm>
          <a:prstGeom prst="rect">
            <a:avLst/>
          </a:prstGeom>
          <a:noFill/>
          <a:ln w="12700">
            <a:noFill/>
          </a:ln>
          <a:effectLst>
            <a:prstShdw prst="shdw17" dist="17961" dir="2699999">
              <a:srgbClr val="1F1F5C"/>
            </a:prstShdw>
          </a:effectLst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shape of color space has not effect to HSI model.</a:t>
            </a:r>
          </a:p>
        </p:txBody>
      </p:sp>
      <p:grpSp>
        <p:nvGrpSpPr>
          <p:cNvPr id="40968" name="Group 26"/>
          <p:cNvGrpSpPr/>
          <p:nvPr/>
        </p:nvGrpSpPr>
        <p:grpSpPr>
          <a:xfrm>
            <a:off x="4564063" y="2056130"/>
            <a:ext cx="1871662" cy="2520950"/>
            <a:chOff x="2107" y="1342"/>
            <a:chExt cx="1179" cy="1588"/>
          </a:xfrm>
        </p:grpSpPr>
        <p:sp>
          <p:nvSpPr>
            <p:cNvPr id="40969" name="Text Box 6"/>
            <p:cNvSpPr txBox="1"/>
            <p:nvPr>
              <p:custDataLst>
                <p:tags r:id="rId7"/>
              </p:custDataLst>
            </p:nvPr>
          </p:nvSpPr>
          <p:spPr>
            <a:xfrm>
              <a:off x="2875" y="2158"/>
              <a:ext cx="28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ahoma" panose="020B0604030504040204" pitchFamily="34" charset="0"/>
                  <a:ea typeface="宋体" panose="02010600030101010101" pitchFamily="2" charset="-122"/>
                </a:rPr>
                <a:t>S</a:t>
              </a:r>
            </a:p>
          </p:txBody>
        </p:sp>
        <p:sp>
          <p:nvSpPr>
            <p:cNvPr id="40970" name="Oval 9"/>
            <p:cNvSpPr/>
            <p:nvPr>
              <p:custDataLst>
                <p:tags r:id="rId8"/>
              </p:custDataLst>
            </p:nvPr>
          </p:nvSpPr>
          <p:spPr>
            <a:xfrm>
              <a:off x="2107" y="1342"/>
              <a:ext cx="1152" cy="52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971" name="Oval 10"/>
            <p:cNvSpPr/>
            <p:nvPr>
              <p:custDataLst>
                <p:tags r:id="rId9"/>
              </p:custDataLst>
            </p:nvPr>
          </p:nvSpPr>
          <p:spPr>
            <a:xfrm>
              <a:off x="2107" y="2398"/>
              <a:ext cx="1152" cy="528"/>
            </a:xfrm>
            <a:prstGeom prst="ellipse">
              <a:avLst/>
            </a:prstGeom>
            <a:solidFill>
              <a:srgbClr val="383838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972" name="Line 11"/>
            <p:cNvSpPr/>
            <p:nvPr>
              <p:custDataLst>
                <p:tags r:id="rId10"/>
              </p:custDataLst>
            </p:nvPr>
          </p:nvSpPr>
          <p:spPr>
            <a:xfrm>
              <a:off x="2107" y="1582"/>
              <a:ext cx="0" cy="110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73" name="Line 12"/>
            <p:cNvSpPr/>
            <p:nvPr>
              <p:custDataLst>
                <p:tags r:id="rId11"/>
              </p:custDataLst>
            </p:nvPr>
          </p:nvSpPr>
          <p:spPr>
            <a:xfrm>
              <a:off x="3259" y="1582"/>
              <a:ext cx="0" cy="110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74" name="Line 13"/>
            <p:cNvSpPr/>
            <p:nvPr>
              <p:custDataLst>
                <p:tags r:id="rId12"/>
              </p:custDataLst>
            </p:nvPr>
          </p:nvSpPr>
          <p:spPr>
            <a:xfrm>
              <a:off x="2683" y="1582"/>
              <a:ext cx="0" cy="110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75" name="Line 14"/>
            <p:cNvSpPr/>
            <p:nvPr>
              <p:custDataLst>
                <p:tags r:id="rId13"/>
              </p:custDataLst>
            </p:nvPr>
          </p:nvSpPr>
          <p:spPr>
            <a:xfrm>
              <a:off x="2683" y="2686"/>
              <a:ext cx="576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76" name="Line 15"/>
            <p:cNvSpPr/>
            <p:nvPr>
              <p:custDataLst>
                <p:tags r:id="rId14"/>
              </p:custDataLst>
            </p:nvPr>
          </p:nvSpPr>
          <p:spPr>
            <a:xfrm>
              <a:off x="2683" y="1582"/>
              <a:ext cx="576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77" name="Line 16"/>
            <p:cNvSpPr/>
            <p:nvPr>
              <p:custDataLst>
                <p:tags r:id="rId15"/>
              </p:custDataLst>
            </p:nvPr>
          </p:nvSpPr>
          <p:spPr>
            <a:xfrm flipH="1" flipV="1">
              <a:off x="2491" y="1342"/>
              <a:ext cx="192" cy="240"/>
            </a:xfrm>
            <a:prstGeom prst="line">
              <a:avLst/>
            </a:prstGeom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78" name="Line 17"/>
            <p:cNvSpPr/>
            <p:nvPr>
              <p:custDataLst>
                <p:tags r:id="rId16"/>
              </p:custDataLst>
            </p:nvPr>
          </p:nvSpPr>
          <p:spPr>
            <a:xfrm flipH="1" flipV="1">
              <a:off x="2491" y="2446"/>
              <a:ext cx="192" cy="240"/>
            </a:xfrm>
            <a:prstGeom prst="line">
              <a:avLst/>
            </a:prstGeom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79" name="Line 20"/>
            <p:cNvSpPr/>
            <p:nvPr>
              <p:custDataLst>
                <p:tags r:id="rId17"/>
              </p:custDataLst>
            </p:nvPr>
          </p:nvSpPr>
          <p:spPr>
            <a:xfrm flipV="1">
              <a:off x="2683" y="2206"/>
              <a:ext cx="4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0980" name="Oval 21"/>
            <p:cNvSpPr/>
            <p:nvPr>
              <p:custDataLst>
                <p:tags r:id="rId18"/>
              </p:custDataLst>
            </p:nvPr>
          </p:nvSpPr>
          <p:spPr>
            <a:xfrm>
              <a:off x="3196" y="2159"/>
              <a:ext cx="90" cy="91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981" name="Line 24"/>
            <p:cNvSpPr>
              <a:spLocks noChangeAspect="1"/>
            </p:cNvSpPr>
            <p:nvPr>
              <p:custDataLst>
                <p:tags r:id="rId19"/>
              </p:custDataLst>
            </p:nvPr>
          </p:nvSpPr>
          <p:spPr>
            <a:xfrm flipH="1">
              <a:off x="2535" y="1570"/>
              <a:ext cx="147" cy="285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0982" name="Line 25"/>
            <p:cNvSpPr>
              <a:spLocks noChangeAspect="1"/>
            </p:cNvSpPr>
            <p:nvPr>
              <p:custDataLst>
                <p:tags r:id="rId20"/>
              </p:custDataLst>
            </p:nvPr>
          </p:nvSpPr>
          <p:spPr>
            <a:xfrm flipH="1">
              <a:off x="2568" y="2700"/>
              <a:ext cx="119" cy="23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9" name="Oval 3"/>
          <p:cNvSpPr>
            <a:spLocks noChangeAspect="1"/>
          </p:cNvSpPr>
          <p:nvPr/>
        </p:nvSpPr>
        <p:spPr>
          <a:xfrm>
            <a:off x="4533265" y="1693228"/>
            <a:ext cx="3541713" cy="32385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5860" name="Line 4"/>
          <p:cNvSpPr/>
          <p:nvPr/>
        </p:nvSpPr>
        <p:spPr>
          <a:xfrm flipV="1">
            <a:off x="9070340" y="3277553"/>
            <a:ext cx="0" cy="792162"/>
          </a:xfrm>
          <a:prstGeom prst="line">
            <a:avLst/>
          </a:prstGeom>
          <a:ln w="76200" cap="flat" cmpd="sng">
            <a:solidFill>
              <a:srgbClr val="FF0000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505861" name="Oval 5"/>
          <p:cNvSpPr>
            <a:spLocks noChangeAspect="1"/>
          </p:cNvSpPr>
          <p:nvPr/>
        </p:nvSpPr>
        <p:spPr>
          <a:xfrm>
            <a:off x="4533265" y="1664653"/>
            <a:ext cx="3541713" cy="3238500"/>
          </a:xfrm>
          <a:prstGeom prst="ellipse">
            <a:avLst/>
          </a:prstGeom>
          <a:solidFill>
            <a:srgbClr val="FF4141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5862" name="Oval 6"/>
          <p:cNvSpPr>
            <a:spLocks noChangeAspect="1"/>
          </p:cNvSpPr>
          <p:nvPr/>
        </p:nvSpPr>
        <p:spPr>
          <a:xfrm>
            <a:off x="4533265" y="1678940"/>
            <a:ext cx="3541713" cy="3238500"/>
          </a:xfrm>
          <a:prstGeom prst="ellipse">
            <a:avLst/>
          </a:prstGeom>
          <a:solidFill>
            <a:srgbClr val="FF8181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5863" name="Oval 7"/>
          <p:cNvSpPr>
            <a:spLocks noChangeAspect="1"/>
          </p:cNvSpPr>
          <p:nvPr/>
        </p:nvSpPr>
        <p:spPr>
          <a:xfrm>
            <a:off x="4533265" y="1678940"/>
            <a:ext cx="3541713" cy="3238500"/>
          </a:xfrm>
          <a:prstGeom prst="ellipse">
            <a:avLst/>
          </a:prstGeom>
          <a:solidFill>
            <a:srgbClr val="FFC1C1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5864" name="Oval 8"/>
          <p:cNvSpPr>
            <a:spLocks noChangeAspect="1"/>
          </p:cNvSpPr>
          <p:nvPr/>
        </p:nvSpPr>
        <p:spPr>
          <a:xfrm>
            <a:off x="4533265" y="1678940"/>
            <a:ext cx="3541713" cy="32385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5865" name="Oval 9"/>
          <p:cNvSpPr>
            <a:spLocks noChangeAspect="1"/>
          </p:cNvSpPr>
          <p:nvPr/>
        </p:nvSpPr>
        <p:spPr>
          <a:xfrm>
            <a:off x="4533265" y="1678940"/>
            <a:ext cx="3541713" cy="32385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5866" name="Line 10"/>
          <p:cNvSpPr/>
          <p:nvPr/>
        </p:nvSpPr>
        <p:spPr>
          <a:xfrm flipV="1">
            <a:off x="3669665" y="3206115"/>
            <a:ext cx="0" cy="792163"/>
          </a:xfrm>
          <a:prstGeom prst="line">
            <a:avLst/>
          </a:prstGeom>
          <a:ln w="76200" cap="flat" cmpd="sng">
            <a:solidFill>
              <a:srgbClr val="FF0000"/>
            </a:solidFill>
            <a:prstDash val="solid"/>
            <a:miter/>
            <a:headEnd type="triangle" w="med" len="med"/>
            <a:tailEnd type="none" w="med" len="med"/>
          </a:ln>
        </p:spPr>
      </p:sp>
      <p:sp>
        <p:nvSpPr>
          <p:cNvPr id="505867" name="Oval 11"/>
          <p:cNvSpPr>
            <a:spLocks noChangeAspect="1"/>
          </p:cNvSpPr>
          <p:nvPr/>
        </p:nvSpPr>
        <p:spPr>
          <a:xfrm>
            <a:off x="4533265" y="1680528"/>
            <a:ext cx="3541713" cy="3238500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5868" name="Oval 12"/>
          <p:cNvSpPr>
            <a:spLocks noChangeAspect="1"/>
          </p:cNvSpPr>
          <p:nvPr/>
        </p:nvSpPr>
        <p:spPr>
          <a:xfrm>
            <a:off x="4533265" y="1678940"/>
            <a:ext cx="3541713" cy="3238500"/>
          </a:xfrm>
          <a:prstGeom prst="ellipse">
            <a:avLst/>
          </a:prstGeom>
          <a:solidFill>
            <a:srgbClr val="800000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5869" name="Oval 13"/>
          <p:cNvSpPr>
            <a:spLocks noChangeAspect="1"/>
          </p:cNvSpPr>
          <p:nvPr/>
        </p:nvSpPr>
        <p:spPr>
          <a:xfrm>
            <a:off x="4533265" y="1678940"/>
            <a:ext cx="3541713" cy="3238500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3022" name="Group 29"/>
          <p:cNvGrpSpPr/>
          <p:nvPr/>
        </p:nvGrpSpPr>
        <p:grpSpPr>
          <a:xfrm>
            <a:off x="1856740" y="4114165"/>
            <a:ext cx="1871663" cy="2520950"/>
            <a:chOff x="2107" y="1342"/>
            <a:chExt cx="1179" cy="1588"/>
          </a:xfrm>
        </p:grpSpPr>
        <p:sp>
          <p:nvSpPr>
            <p:cNvPr id="43023" name="Text Box 30"/>
            <p:cNvSpPr txBox="1"/>
            <p:nvPr/>
          </p:nvSpPr>
          <p:spPr>
            <a:xfrm>
              <a:off x="2875" y="2158"/>
              <a:ext cx="28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ahoma" panose="020B0604030504040204" pitchFamily="34" charset="0"/>
                  <a:ea typeface="宋体" panose="02010600030101010101" pitchFamily="2" charset="-122"/>
                </a:rPr>
                <a:t>S</a:t>
              </a:r>
            </a:p>
          </p:txBody>
        </p:sp>
        <p:sp>
          <p:nvSpPr>
            <p:cNvPr id="43024" name="Oval 31"/>
            <p:cNvSpPr/>
            <p:nvPr/>
          </p:nvSpPr>
          <p:spPr>
            <a:xfrm>
              <a:off x="2107" y="1342"/>
              <a:ext cx="1152" cy="52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025" name="Oval 32"/>
            <p:cNvSpPr/>
            <p:nvPr/>
          </p:nvSpPr>
          <p:spPr>
            <a:xfrm>
              <a:off x="2107" y="2398"/>
              <a:ext cx="1152" cy="528"/>
            </a:xfrm>
            <a:prstGeom prst="ellipse">
              <a:avLst/>
            </a:prstGeom>
            <a:solidFill>
              <a:srgbClr val="383838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026" name="Line 33"/>
            <p:cNvSpPr/>
            <p:nvPr/>
          </p:nvSpPr>
          <p:spPr>
            <a:xfrm>
              <a:off x="2107" y="1582"/>
              <a:ext cx="0" cy="110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27" name="Line 34"/>
            <p:cNvSpPr/>
            <p:nvPr/>
          </p:nvSpPr>
          <p:spPr>
            <a:xfrm>
              <a:off x="3259" y="1582"/>
              <a:ext cx="0" cy="110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28" name="Line 35"/>
            <p:cNvSpPr/>
            <p:nvPr/>
          </p:nvSpPr>
          <p:spPr>
            <a:xfrm>
              <a:off x="2683" y="1582"/>
              <a:ext cx="0" cy="110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29" name="Line 36"/>
            <p:cNvSpPr/>
            <p:nvPr/>
          </p:nvSpPr>
          <p:spPr>
            <a:xfrm>
              <a:off x="2683" y="2686"/>
              <a:ext cx="576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30" name="Line 37"/>
            <p:cNvSpPr/>
            <p:nvPr/>
          </p:nvSpPr>
          <p:spPr>
            <a:xfrm>
              <a:off x="2683" y="1582"/>
              <a:ext cx="576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31" name="Line 38"/>
            <p:cNvSpPr/>
            <p:nvPr/>
          </p:nvSpPr>
          <p:spPr>
            <a:xfrm flipH="1" flipV="1">
              <a:off x="2491" y="1342"/>
              <a:ext cx="192" cy="240"/>
            </a:xfrm>
            <a:prstGeom prst="line">
              <a:avLst/>
            </a:prstGeom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32" name="Line 39"/>
            <p:cNvSpPr/>
            <p:nvPr/>
          </p:nvSpPr>
          <p:spPr>
            <a:xfrm flipH="1" flipV="1">
              <a:off x="2491" y="2446"/>
              <a:ext cx="192" cy="240"/>
            </a:xfrm>
            <a:prstGeom prst="line">
              <a:avLst/>
            </a:prstGeom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33" name="Line 40"/>
            <p:cNvSpPr/>
            <p:nvPr/>
          </p:nvSpPr>
          <p:spPr>
            <a:xfrm flipV="1">
              <a:off x="2683" y="2206"/>
              <a:ext cx="4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3034" name="Oval 41"/>
            <p:cNvSpPr/>
            <p:nvPr/>
          </p:nvSpPr>
          <p:spPr>
            <a:xfrm>
              <a:off x="3196" y="2159"/>
              <a:ext cx="90" cy="91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035" name="Line 42"/>
            <p:cNvSpPr>
              <a:spLocks noChangeAspect="1"/>
            </p:cNvSpPr>
            <p:nvPr/>
          </p:nvSpPr>
          <p:spPr>
            <a:xfrm flipH="1">
              <a:off x="2535" y="1570"/>
              <a:ext cx="147" cy="285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3036" name="Line 43"/>
            <p:cNvSpPr>
              <a:spLocks noChangeAspect="1"/>
            </p:cNvSpPr>
            <p:nvPr/>
          </p:nvSpPr>
          <p:spPr>
            <a:xfrm flipH="1">
              <a:off x="2568" y="2700"/>
              <a:ext cx="119" cy="23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zh-CN">
                <a:ea typeface="宋体" panose="02010600030101010101" pitchFamily="2" charset="-122"/>
                <a:sym typeface="+mn-ea"/>
              </a:rPr>
              <a:t>Color Models</a:t>
            </a:r>
            <a:endParaRPr lang="en-US"/>
          </a:p>
        </p:txBody>
      </p:sp>
      <p:sp>
        <p:nvSpPr>
          <p:cNvPr id="4" name="Rectangle 2"/>
          <p:cNvSpPr>
            <a:spLocks noGrp="1"/>
          </p:cNvSpPr>
          <p:nvPr/>
        </p:nvSpPr>
        <p:spPr>
          <a:xfrm>
            <a:off x="4808220" y="5347653"/>
            <a:ext cx="3092450" cy="900112"/>
          </a:xfrm>
          <a:prstGeom prst="rect">
            <a:avLst/>
          </a:prstGeom>
          <a:noFill/>
          <a:ln w="254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91440" tIns="45720" rIns="91440" bIns="45720" anchor="ctr" anchorCtr="0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Point remove up or down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05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5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5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5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05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05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5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505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05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05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5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05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05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9" grpId="0" bldLvl="0" animBg="1"/>
      <p:bldP spid="505861" grpId="0" bldLvl="0" animBg="1"/>
      <p:bldP spid="505862" grpId="0" bldLvl="0" animBg="1"/>
      <p:bldP spid="505863" grpId="0" bldLvl="0" animBg="1"/>
      <p:bldP spid="505864" grpId="0" bldLvl="0" animBg="1"/>
      <p:bldP spid="505865" grpId="0" bldLvl="0" animBg="1"/>
      <p:bldP spid="505867" grpId="0" bldLvl="0" animBg="1"/>
      <p:bldP spid="505868" grpId="0" bldLvl="0" animBg="1"/>
      <p:bldP spid="505869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Oval 2"/>
          <p:cNvSpPr>
            <a:spLocks noChangeAspect="1"/>
          </p:cNvSpPr>
          <p:nvPr/>
        </p:nvSpPr>
        <p:spPr>
          <a:xfrm>
            <a:off x="5541565" y="1812414"/>
            <a:ext cx="3541712" cy="32385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7908" name="AutoShape 4"/>
          <p:cNvSpPr/>
          <p:nvPr/>
        </p:nvSpPr>
        <p:spPr>
          <a:xfrm>
            <a:off x="4522787" y="2458489"/>
            <a:ext cx="719138" cy="2374900"/>
          </a:xfrm>
          <a:prstGeom prst="curvedRightArrow">
            <a:avLst>
              <a:gd name="adj1" fmla="val 66048"/>
              <a:gd name="adj2" fmla="val 132097"/>
              <a:gd name="adj3" fmla="val 3332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7920" name="Oval 16"/>
          <p:cNvSpPr>
            <a:spLocks noChangeAspect="1"/>
          </p:cNvSpPr>
          <p:nvPr/>
        </p:nvSpPr>
        <p:spPr>
          <a:xfrm>
            <a:off x="5541564" y="1794915"/>
            <a:ext cx="3541712" cy="3238500"/>
          </a:xfrm>
          <a:prstGeom prst="ellipse">
            <a:avLst/>
          </a:prstGeom>
          <a:solidFill>
            <a:srgbClr val="FF8001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7921" name="Oval 17"/>
          <p:cNvSpPr>
            <a:spLocks noChangeAspect="1"/>
          </p:cNvSpPr>
          <p:nvPr/>
        </p:nvSpPr>
        <p:spPr>
          <a:xfrm>
            <a:off x="5541564" y="1809750"/>
            <a:ext cx="3541712" cy="3238500"/>
          </a:xfrm>
          <a:prstGeom prst="ellipse">
            <a:avLst/>
          </a:prstGeom>
          <a:solidFill>
            <a:srgbClr val="FFFF01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7922" name="Oval 18"/>
          <p:cNvSpPr>
            <a:spLocks noChangeAspect="1"/>
          </p:cNvSpPr>
          <p:nvPr/>
        </p:nvSpPr>
        <p:spPr>
          <a:xfrm>
            <a:off x="5568178" y="1809750"/>
            <a:ext cx="3541713" cy="3238500"/>
          </a:xfrm>
          <a:prstGeom prst="ellipse">
            <a:avLst/>
          </a:prstGeom>
          <a:solidFill>
            <a:srgbClr val="80FF01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7923" name="Oval 19"/>
          <p:cNvSpPr>
            <a:spLocks noChangeAspect="1"/>
          </p:cNvSpPr>
          <p:nvPr/>
        </p:nvSpPr>
        <p:spPr>
          <a:xfrm>
            <a:off x="5554937" y="1809750"/>
            <a:ext cx="3541712" cy="3238500"/>
          </a:xfrm>
          <a:prstGeom prst="ellipse">
            <a:avLst/>
          </a:prstGeom>
          <a:solidFill>
            <a:srgbClr val="01FF01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7924" name="Oval 20"/>
          <p:cNvSpPr>
            <a:spLocks noChangeAspect="1"/>
          </p:cNvSpPr>
          <p:nvPr/>
        </p:nvSpPr>
        <p:spPr>
          <a:xfrm>
            <a:off x="5581422" y="1809750"/>
            <a:ext cx="3541713" cy="3238500"/>
          </a:xfrm>
          <a:prstGeom prst="ellipse">
            <a:avLst/>
          </a:prstGeom>
          <a:solidFill>
            <a:srgbClr val="01FF80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7925" name="Oval 21"/>
          <p:cNvSpPr>
            <a:spLocks noChangeAspect="1"/>
          </p:cNvSpPr>
          <p:nvPr/>
        </p:nvSpPr>
        <p:spPr>
          <a:xfrm>
            <a:off x="5548249" y="1794609"/>
            <a:ext cx="3541713" cy="3238500"/>
          </a:xfrm>
          <a:prstGeom prst="ellipse">
            <a:avLst/>
          </a:prstGeom>
          <a:solidFill>
            <a:srgbClr val="01FFFF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7926" name="Oval 22"/>
          <p:cNvSpPr>
            <a:spLocks noChangeAspect="1"/>
          </p:cNvSpPr>
          <p:nvPr/>
        </p:nvSpPr>
        <p:spPr>
          <a:xfrm>
            <a:off x="5534877" y="1779972"/>
            <a:ext cx="3541712" cy="3238500"/>
          </a:xfrm>
          <a:prstGeom prst="ellipse">
            <a:avLst/>
          </a:prstGeom>
          <a:solidFill>
            <a:srgbClr val="0180FF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7927" name="Oval 23"/>
          <p:cNvSpPr>
            <a:spLocks noChangeAspect="1"/>
          </p:cNvSpPr>
          <p:nvPr/>
        </p:nvSpPr>
        <p:spPr>
          <a:xfrm>
            <a:off x="5508133" y="1782965"/>
            <a:ext cx="3541712" cy="3238500"/>
          </a:xfrm>
          <a:prstGeom prst="ellipse">
            <a:avLst/>
          </a:prstGeom>
          <a:solidFill>
            <a:srgbClr val="0101FF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7928" name="Oval 24"/>
          <p:cNvSpPr>
            <a:spLocks noChangeAspect="1"/>
          </p:cNvSpPr>
          <p:nvPr/>
        </p:nvSpPr>
        <p:spPr>
          <a:xfrm>
            <a:off x="5547776" y="1787525"/>
            <a:ext cx="3541712" cy="3238500"/>
          </a:xfrm>
          <a:prstGeom prst="ellipse">
            <a:avLst/>
          </a:prstGeom>
          <a:solidFill>
            <a:srgbClr val="8001FF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7929" name="Oval 25"/>
          <p:cNvSpPr>
            <a:spLocks noChangeAspect="1"/>
          </p:cNvSpPr>
          <p:nvPr/>
        </p:nvSpPr>
        <p:spPr>
          <a:xfrm>
            <a:off x="5521505" y="1762768"/>
            <a:ext cx="3541712" cy="3238500"/>
          </a:xfrm>
          <a:prstGeom prst="ellipse">
            <a:avLst/>
          </a:prstGeom>
          <a:solidFill>
            <a:srgbClr val="FF01FF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7930" name="Oval 26"/>
          <p:cNvSpPr>
            <a:spLocks noChangeAspect="1"/>
          </p:cNvSpPr>
          <p:nvPr/>
        </p:nvSpPr>
        <p:spPr>
          <a:xfrm>
            <a:off x="5508133" y="1750523"/>
            <a:ext cx="3541712" cy="3238500"/>
          </a:xfrm>
          <a:prstGeom prst="ellipse">
            <a:avLst/>
          </a:prstGeom>
          <a:solidFill>
            <a:srgbClr val="FF0180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7931" name="Oval 27"/>
          <p:cNvSpPr>
            <a:spLocks noChangeAspect="1"/>
          </p:cNvSpPr>
          <p:nvPr/>
        </p:nvSpPr>
        <p:spPr>
          <a:xfrm>
            <a:off x="5521031" y="1786507"/>
            <a:ext cx="3541712" cy="3238500"/>
          </a:xfrm>
          <a:prstGeom prst="ellipse">
            <a:avLst/>
          </a:prstGeom>
          <a:solidFill>
            <a:srgbClr val="FF0101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83" name="Rectangle 28"/>
          <p:cNvSpPr/>
          <p:nvPr/>
        </p:nvSpPr>
        <p:spPr>
          <a:xfrm>
            <a:off x="3844925" y="5306690"/>
            <a:ext cx="5138737" cy="900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Rotation in </a:t>
            </a:r>
            <a:r>
              <a:rPr lang="en-US" altLang="en-US" sz="2000" dirty="0">
                <a:latin typeface="Times New Roman" panose="02020603050405020304" pitchFamily="18" charset="0"/>
              </a:rPr>
              <a:t>counter-clockwise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5085" name="Picture 49" descr="未命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688" y="1533525"/>
            <a:ext cx="1790700" cy="17907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5086" name="Group 50"/>
          <p:cNvGrpSpPr/>
          <p:nvPr/>
        </p:nvGrpSpPr>
        <p:grpSpPr>
          <a:xfrm>
            <a:off x="1820863" y="4046538"/>
            <a:ext cx="1871662" cy="2520950"/>
            <a:chOff x="2107" y="1342"/>
            <a:chExt cx="1179" cy="1588"/>
          </a:xfrm>
        </p:grpSpPr>
        <p:sp>
          <p:nvSpPr>
            <p:cNvPr id="45087" name="Text Box 51"/>
            <p:cNvSpPr txBox="1"/>
            <p:nvPr/>
          </p:nvSpPr>
          <p:spPr>
            <a:xfrm>
              <a:off x="2875" y="2158"/>
              <a:ext cx="28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ahoma" panose="020B0604030504040204" pitchFamily="34" charset="0"/>
                  <a:ea typeface="宋体" panose="02010600030101010101" pitchFamily="2" charset="-122"/>
                </a:rPr>
                <a:t>S</a:t>
              </a:r>
            </a:p>
          </p:txBody>
        </p:sp>
        <p:sp>
          <p:nvSpPr>
            <p:cNvPr id="45088" name="Oval 52"/>
            <p:cNvSpPr/>
            <p:nvPr/>
          </p:nvSpPr>
          <p:spPr>
            <a:xfrm>
              <a:off x="2107" y="1342"/>
              <a:ext cx="1152" cy="52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089" name="Oval 53"/>
            <p:cNvSpPr/>
            <p:nvPr/>
          </p:nvSpPr>
          <p:spPr>
            <a:xfrm>
              <a:off x="2107" y="2398"/>
              <a:ext cx="1152" cy="528"/>
            </a:xfrm>
            <a:prstGeom prst="ellipse">
              <a:avLst/>
            </a:prstGeom>
            <a:solidFill>
              <a:srgbClr val="383838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090" name="Line 54"/>
            <p:cNvSpPr/>
            <p:nvPr/>
          </p:nvSpPr>
          <p:spPr>
            <a:xfrm>
              <a:off x="2107" y="1582"/>
              <a:ext cx="0" cy="110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91" name="Line 55"/>
            <p:cNvSpPr/>
            <p:nvPr/>
          </p:nvSpPr>
          <p:spPr>
            <a:xfrm>
              <a:off x="3259" y="1582"/>
              <a:ext cx="0" cy="110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92" name="Line 56"/>
            <p:cNvSpPr/>
            <p:nvPr/>
          </p:nvSpPr>
          <p:spPr>
            <a:xfrm>
              <a:off x="2683" y="1582"/>
              <a:ext cx="0" cy="110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93" name="Line 57"/>
            <p:cNvSpPr/>
            <p:nvPr/>
          </p:nvSpPr>
          <p:spPr>
            <a:xfrm>
              <a:off x="2683" y="2686"/>
              <a:ext cx="576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94" name="Line 58"/>
            <p:cNvSpPr/>
            <p:nvPr/>
          </p:nvSpPr>
          <p:spPr>
            <a:xfrm>
              <a:off x="2683" y="1582"/>
              <a:ext cx="576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95" name="Line 59"/>
            <p:cNvSpPr/>
            <p:nvPr/>
          </p:nvSpPr>
          <p:spPr>
            <a:xfrm flipH="1" flipV="1">
              <a:off x="2491" y="1342"/>
              <a:ext cx="192" cy="240"/>
            </a:xfrm>
            <a:prstGeom prst="line">
              <a:avLst/>
            </a:prstGeom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96" name="Line 60"/>
            <p:cNvSpPr/>
            <p:nvPr/>
          </p:nvSpPr>
          <p:spPr>
            <a:xfrm flipH="1" flipV="1">
              <a:off x="2491" y="2446"/>
              <a:ext cx="192" cy="240"/>
            </a:xfrm>
            <a:prstGeom prst="line">
              <a:avLst/>
            </a:prstGeom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97" name="Line 61"/>
            <p:cNvSpPr/>
            <p:nvPr/>
          </p:nvSpPr>
          <p:spPr>
            <a:xfrm flipV="1">
              <a:off x="2683" y="2206"/>
              <a:ext cx="4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5098" name="Oval 62"/>
            <p:cNvSpPr/>
            <p:nvPr/>
          </p:nvSpPr>
          <p:spPr>
            <a:xfrm>
              <a:off x="3196" y="2159"/>
              <a:ext cx="90" cy="91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099" name="Line 63"/>
            <p:cNvSpPr>
              <a:spLocks noChangeAspect="1"/>
            </p:cNvSpPr>
            <p:nvPr/>
          </p:nvSpPr>
          <p:spPr>
            <a:xfrm flipH="1">
              <a:off x="2535" y="1570"/>
              <a:ext cx="147" cy="285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5100" name="Line 64"/>
            <p:cNvSpPr>
              <a:spLocks noChangeAspect="1"/>
            </p:cNvSpPr>
            <p:nvPr/>
          </p:nvSpPr>
          <p:spPr>
            <a:xfrm flipH="1">
              <a:off x="2568" y="2700"/>
              <a:ext cx="119" cy="23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</p:sp>
      </p:grpSp>
      <p:sp>
        <p:nvSpPr>
          <p:cNvPr id="7169" name="Rectangle 2"/>
          <p:cNvSpPr>
            <a:spLocks noGrp="1" noChangeArrowheads="1"/>
          </p:cNvSpPr>
          <p:nvPr/>
        </p:nvSpPr>
        <p:spPr>
          <a:xfrm>
            <a:off x="330927" y="0"/>
            <a:ext cx="8107676" cy="1055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altLang="en-US" sz="2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Color Models</a:t>
            </a:r>
            <a:endParaRPr lang="en-IE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07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2000"/>
                                        <p:tgtEl>
                                          <p:spTgt spid="507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07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7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07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07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07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7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07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07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07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07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07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07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906" grpId="0" bldLvl="0" animBg="1"/>
      <p:bldP spid="507908" grpId="0" bldLvl="0" animBg="1"/>
      <p:bldP spid="507920" grpId="0" bldLvl="0" animBg="1"/>
      <p:bldP spid="507921" grpId="0" bldLvl="0" animBg="1"/>
      <p:bldP spid="507922" grpId="0" bldLvl="0" animBg="1"/>
      <p:bldP spid="507923" grpId="0" bldLvl="0" animBg="1"/>
      <p:bldP spid="507924" grpId="0" bldLvl="0" animBg="1"/>
      <p:bldP spid="507925" grpId="0" bldLvl="0" animBg="1"/>
      <p:bldP spid="507926" grpId="0" bldLvl="0" animBg="1"/>
      <p:bldP spid="507927" grpId="0" bldLvl="0" animBg="1"/>
      <p:bldP spid="507928" grpId="0" bldLvl="0" animBg="1"/>
      <p:bldP spid="507929" grpId="0" bldLvl="0" animBg="1"/>
      <p:bldP spid="507930" grpId="0" bldLvl="0" animBg="1"/>
      <p:bldP spid="507931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Oval 2"/>
          <p:cNvSpPr>
            <a:spLocks noChangeAspect="1"/>
          </p:cNvSpPr>
          <p:nvPr/>
        </p:nvSpPr>
        <p:spPr>
          <a:xfrm>
            <a:off x="5075873" y="1711813"/>
            <a:ext cx="3541712" cy="3238500"/>
          </a:xfrm>
          <a:prstGeom prst="ellipse">
            <a:avLst/>
          </a:prstGeom>
          <a:solidFill>
            <a:srgbClr val="FF0101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06" name="Line 3"/>
          <p:cNvSpPr/>
          <p:nvPr/>
        </p:nvSpPr>
        <p:spPr>
          <a:xfrm flipH="1">
            <a:off x="6299835" y="5385288"/>
            <a:ext cx="1512888" cy="0"/>
          </a:xfrm>
          <a:prstGeom prst="line">
            <a:avLst/>
          </a:prstGeom>
          <a:ln w="76200" cap="flat" cmpd="sng">
            <a:solidFill>
              <a:srgbClr val="FF0101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509956" name="Oval 4"/>
          <p:cNvSpPr>
            <a:spLocks noChangeAspect="1"/>
          </p:cNvSpPr>
          <p:nvPr/>
        </p:nvSpPr>
        <p:spPr>
          <a:xfrm>
            <a:off x="5075873" y="1711813"/>
            <a:ext cx="3541712" cy="3238500"/>
          </a:xfrm>
          <a:prstGeom prst="ellipse">
            <a:avLst/>
          </a:prstGeom>
          <a:solidFill>
            <a:srgbClr val="EF1111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9957" name="Oval 5"/>
          <p:cNvSpPr>
            <a:spLocks noChangeAspect="1"/>
          </p:cNvSpPr>
          <p:nvPr/>
        </p:nvSpPr>
        <p:spPr>
          <a:xfrm>
            <a:off x="5075873" y="1711813"/>
            <a:ext cx="3541712" cy="3238500"/>
          </a:xfrm>
          <a:prstGeom prst="ellipse">
            <a:avLst/>
          </a:prstGeom>
          <a:solidFill>
            <a:srgbClr val="DF2121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9958" name="Oval 6"/>
          <p:cNvSpPr>
            <a:spLocks noChangeAspect="1"/>
          </p:cNvSpPr>
          <p:nvPr/>
        </p:nvSpPr>
        <p:spPr>
          <a:xfrm>
            <a:off x="5075873" y="1711813"/>
            <a:ext cx="3541712" cy="3238500"/>
          </a:xfrm>
          <a:prstGeom prst="ellipse">
            <a:avLst/>
          </a:prstGeom>
          <a:solidFill>
            <a:srgbClr val="CF3131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9959" name="Oval 7"/>
          <p:cNvSpPr>
            <a:spLocks noChangeAspect="1"/>
          </p:cNvSpPr>
          <p:nvPr/>
        </p:nvSpPr>
        <p:spPr>
          <a:xfrm>
            <a:off x="5075873" y="1711813"/>
            <a:ext cx="3541712" cy="3238500"/>
          </a:xfrm>
          <a:prstGeom prst="ellipse">
            <a:avLst/>
          </a:prstGeom>
          <a:solidFill>
            <a:srgbClr val="BF4141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9960" name="Oval 8"/>
          <p:cNvSpPr>
            <a:spLocks noChangeAspect="1"/>
          </p:cNvSpPr>
          <p:nvPr/>
        </p:nvSpPr>
        <p:spPr>
          <a:xfrm>
            <a:off x="5075873" y="1711813"/>
            <a:ext cx="3541712" cy="3238500"/>
          </a:xfrm>
          <a:prstGeom prst="ellipse">
            <a:avLst/>
          </a:prstGeom>
          <a:solidFill>
            <a:srgbClr val="AF5151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9961" name="Oval 9"/>
          <p:cNvSpPr>
            <a:spLocks noChangeAspect="1"/>
          </p:cNvSpPr>
          <p:nvPr/>
        </p:nvSpPr>
        <p:spPr>
          <a:xfrm>
            <a:off x="5075873" y="1711813"/>
            <a:ext cx="3541712" cy="3238500"/>
          </a:xfrm>
          <a:prstGeom prst="ellipse">
            <a:avLst/>
          </a:prstGeom>
          <a:solidFill>
            <a:srgbClr val="9F6161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9962" name="Oval 10"/>
          <p:cNvSpPr>
            <a:spLocks noChangeAspect="1"/>
          </p:cNvSpPr>
          <p:nvPr/>
        </p:nvSpPr>
        <p:spPr>
          <a:xfrm>
            <a:off x="5075873" y="1711813"/>
            <a:ext cx="3541712" cy="3238500"/>
          </a:xfrm>
          <a:prstGeom prst="ellipse">
            <a:avLst/>
          </a:prstGeom>
          <a:solidFill>
            <a:srgbClr val="8F7171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9963" name="Oval 11"/>
          <p:cNvSpPr>
            <a:spLocks noChangeAspect="1"/>
          </p:cNvSpPr>
          <p:nvPr/>
        </p:nvSpPr>
        <p:spPr>
          <a:xfrm>
            <a:off x="5075873" y="1711813"/>
            <a:ext cx="3541712" cy="3238500"/>
          </a:xfrm>
          <a:prstGeom prst="ellipse">
            <a:avLst/>
          </a:prstGeom>
          <a:solidFill>
            <a:srgbClr val="808080"/>
          </a:solidFill>
          <a:ln w="9525">
            <a:noFill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15" name="Rectangle 12"/>
          <p:cNvSpPr/>
          <p:nvPr/>
        </p:nvSpPr>
        <p:spPr>
          <a:xfrm>
            <a:off x="3962400" y="5758498"/>
            <a:ext cx="4718050" cy="900112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t" anchorCtr="0"/>
          <a:lstStyle/>
          <a:p>
            <a:pPr algn="r"/>
            <a:r>
              <a:rPr lang="en-US" altLang="zh-CN" sz="2000" b="1" dirty="0">
                <a:latin typeface="Times New Roman" panose="02020603050405020304" pitchFamily="18" charset="0"/>
                <a:ea typeface="楷体_GB2312" pitchFamily="49" charset="-122"/>
              </a:rPr>
              <a:t>Red point moves to the center</a:t>
            </a:r>
          </a:p>
        </p:txBody>
      </p:sp>
      <p:grpSp>
        <p:nvGrpSpPr>
          <p:cNvPr id="47117" name="Group 28"/>
          <p:cNvGrpSpPr/>
          <p:nvPr/>
        </p:nvGrpSpPr>
        <p:grpSpPr>
          <a:xfrm>
            <a:off x="1981200" y="3930650"/>
            <a:ext cx="1871663" cy="2520950"/>
            <a:chOff x="2107" y="1342"/>
            <a:chExt cx="1179" cy="1588"/>
          </a:xfrm>
        </p:grpSpPr>
        <p:sp>
          <p:nvSpPr>
            <p:cNvPr id="47118" name="Text Box 29"/>
            <p:cNvSpPr txBox="1"/>
            <p:nvPr/>
          </p:nvSpPr>
          <p:spPr>
            <a:xfrm>
              <a:off x="2875" y="2158"/>
              <a:ext cx="28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ahoma" panose="020B0604030504040204" pitchFamily="34" charset="0"/>
                  <a:ea typeface="宋体" panose="02010600030101010101" pitchFamily="2" charset="-122"/>
                </a:rPr>
                <a:t>S</a:t>
              </a:r>
            </a:p>
          </p:txBody>
        </p:sp>
        <p:sp>
          <p:nvSpPr>
            <p:cNvPr id="47119" name="Oval 30"/>
            <p:cNvSpPr/>
            <p:nvPr/>
          </p:nvSpPr>
          <p:spPr>
            <a:xfrm>
              <a:off x="2107" y="1342"/>
              <a:ext cx="1152" cy="52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20" name="Oval 31"/>
            <p:cNvSpPr/>
            <p:nvPr/>
          </p:nvSpPr>
          <p:spPr>
            <a:xfrm>
              <a:off x="2107" y="2398"/>
              <a:ext cx="1152" cy="528"/>
            </a:xfrm>
            <a:prstGeom prst="ellipse">
              <a:avLst/>
            </a:prstGeom>
            <a:solidFill>
              <a:srgbClr val="383838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21" name="Line 32"/>
            <p:cNvSpPr/>
            <p:nvPr/>
          </p:nvSpPr>
          <p:spPr>
            <a:xfrm>
              <a:off x="2107" y="1582"/>
              <a:ext cx="0" cy="110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122" name="Line 33"/>
            <p:cNvSpPr/>
            <p:nvPr/>
          </p:nvSpPr>
          <p:spPr>
            <a:xfrm>
              <a:off x="3259" y="1582"/>
              <a:ext cx="0" cy="110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123" name="Line 34"/>
            <p:cNvSpPr/>
            <p:nvPr/>
          </p:nvSpPr>
          <p:spPr>
            <a:xfrm>
              <a:off x="2683" y="1582"/>
              <a:ext cx="0" cy="110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124" name="Line 35"/>
            <p:cNvSpPr/>
            <p:nvPr/>
          </p:nvSpPr>
          <p:spPr>
            <a:xfrm>
              <a:off x="2683" y="2686"/>
              <a:ext cx="576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125" name="Line 36"/>
            <p:cNvSpPr/>
            <p:nvPr/>
          </p:nvSpPr>
          <p:spPr>
            <a:xfrm>
              <a:off x="2683" y="1582"/>
              <a:ext cx="576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126" name="Line 37"/>
            <p:cNvSpPr/>
            <p:nvPr/>
          </p:nvSpPr>
          <p:spPr>
            <a:xfrm flipH="1" flipV="1">
              <a:off x="2491" y="1342"/>
              <a:ext cx="192" cy="240"/>
            </a:xfrm>
            <a:prstGeom prst="line">
              <a:avLst/>
            </a:prstGeom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127" name="Line 38"/>
            <p:cNvSpPr/>
            <p:nvPr/>
          </p:nvSpPr>
          <p:spPr>
            <a:xfrm flipH="1" flipV="1">
              <a:off x="2491" y="2446"/>
              <a:ext cx="192" cy="240"/>
            </a:xfrm>
            <a:prstGeom prst="line">
              <a:avLst/>
            </a:prstGeom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128" name="Line 39"/>
            <p:cNvSpPr/>
            <p:nvPr/>
          </p:nvSpPr>
          <p:spPr>
            <a:xfrm flipV="1">
              <a:off x="2683" y="2206"/>
              <a:ext cx="4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7129" name="Oval 40"/>
            <p:cNvSpPr/>
            <p:nvPr/>
          </p:nvSpPr>
          <p:spPr>
            <a:xfrm>
              <a:off x="3196" y="2159"/>
              <a:ext cx="90" cy="91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30" name="Line 41"/>
            <p:cNvSpPr>
              <a:spLocks noChangeAspect="1"/>
            </p:cNvSpPr>
            <p:nvPr/>
          </p:nvSpPr>
          <p:spPr>
            <a:xfrm flipH="1">
              <a:off x="2535" y="1570"/>
              <a:ext cx="147" cy="285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7131" name="Line 42"/>
            <p:cNvSpPr>
              <a:spLocks noChangeAspect="1"/>
            </p:cNvSpPr>
            <p:nvPr/>
          </p:nvSpPr>
          <p:spPr>
            <a:xfrm flipH="1">
              <a:off x="2568" y="2700"/>
              <a:ext cx="119" cy="23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</p:sp>
      </p:grpSp>
      <p:sp>
        <p:nvSpPr>
          <p:cNvPr id="7169" name="Rectangle 2"/>
          <p:cNvSpPr>
            <a:spLocks noGrp="1" noChangeArrowheads="1"/>
          </p:cNvSpPr>
          <p:nvPr/>
        </p:nvSpPr>
        <p:spPr>
          <a:xfrm>
            <a:off x="330927" y="0"/>
            <a:ext cx="8107676" cy="1055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altLang="en-US" sz="2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Color Models</a:t>
            </a:r>
            <a:endParaRPr lang="en-IE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09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09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9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09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09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09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9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09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4" grpId="0" bldLvl="0" animBg="1"/>
      <p:bldP spid="509956" grpId="0" bldLvl="0" animBg="1"/>
      <p:bldP spid="509957" grpId="0" bldLvl="0" animBg="1"/>
      <p:bldP spid="509958" grpId="0" bldLvl="0" animBg="1"/>
      <p:bldP spid="509959" grpId="0" bldLvl="0" animBg="1"/>
      <p:bldP spid="509960" grpId="0" bldLvl="0" animBg="1"/>
      <p:bldP spid="509961" grpId="0" bldLvl="0" animBg="1"/>
      <p:bldP spid="509962" grpId="0" bldLvl="0" animBg="1"/>
      <p:bldP spid="509963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Color Models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35</a:t>
            </a:fld>
            <a:endParaRPr lang="en-US" dirty="0"/>
          </a:p>
        </p:txBody>
      </p:sp>
      <p:sp>
        <p:nvSpPr>
          <p:cNvPr id="49153" name="Rectangle 2"/>
          <p:cNvSpPr>
            <a:spLocks noGrp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638810" y="1214755"/>
            <a:ext cx="8371205" cy="505460"/>
          </a:xfrm>
        </p:spPr>
        <p:txBody>
          <a:bodyPr vert="horz" wrap="square" lIns="91440" tIns="45720" rIns="91440" bIns="45720" anchor="t" anchorCtr="0">
            <a:noAutofit/>
          </a:bodyPr>
          <a:lstStyle/>
          <a:p>
            <a:pPr marL="342900" indent="-342900" eaLnBrk="1" hangingPunct="1">
              <a:lnSpc>
                <a:spcPct val="80000"/>
              </a:lnSpc>
              <a:buClrTx/>
              <a:buSzTx/>
              <a:buFontTx/>
            </a:pPr>
            <a:r>
              <a:rPr lang="en-US" altLang="zh-TW" sz="2300" dirty="0">
                <a:ea typeface="PMingLiU" pitchFamily="18" charset="-120"/>
              </a:rPr>
              <a:t>Converting colors from RGB to HSI (R,G,B are normalized)</a:t>
            </a:r>
            <a:endParaRPr lang="en-US" altLang="zh-TW" sz="2000" dirty="0">
              <a:solidFill>
                <a:srgbClr val="FFFF99"/>
              </a:solidFill>
              <a:ea typeface="PMingLiU" pitchFamily="18" charset="-120"/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773680" y="1905000"/>
          <a:ext cx="5412740" cy="4538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r:id="rId5" imgW="2438400" imgH="2044700" progId="Equation.KSEE3">
                  <p:embed/>
                </p:oleObj>
              </mc:Choice>
              <mc:Fallback>
                <p:oleObj r:id="rId5" imgW="2438400" imgH="2044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73680" y="1905000"/>
                        <a:ext cx="5412740" cy="4538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Color Models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36</a:t>
            </a:fld>
            <a:endParaRPr lang="en-US" dirty="0"/>
          </a:p>
        </p:txBody>
      </p:sp>
      <p:sp>
        <p:nvSpPr>
          <p:cNvPr id="50177" name="Rectangle 2"/>
          <p:cNvSpPr>
            <a:spLocks noGrp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610235" y="1275080"/>
            <a:ext cx="10983595" cy="622935"/>
          </a:xfrm>
        </p:spPr>
        <p:txBody>
          <a:bodyPr vert="horz" wrap="square" lIns="91440" tIns="45720" rIns="91440" bIns="45720" anchor="t" anchorCtr="0">
            <a:normAutofit/>
          </a:bodyPr>
          <a:lstStyle/>
          <a:p>
            <a:pPr eaLnBrk="1" hangingPunct="1">
              <a:lnSpc>
                <a:spcPct val="80000"/>
              </a:lnSpc>
              <a:buClrTx/>
              <a:buSzTx/>
              <a:buFontTx/>
            </a:pPr>
            <a:r>
              <a:rPr lang="en-US" altLang="zh-TW" sz="2400" dirty="0">
                <a:ea typeface="PMingLiU" pitchFamily="18" charset="-120"/>
              </a:rPr>
              <a:t>Converting colors from HSI to RGB </a:t>
            </a: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818640" y="1898015"/>
          <a:ext cx="3074035" cy="4789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" r:id="rId5" imgW="1777365" imgH="2768600" progId="Equation.KSEE3">
                  <p:embed/>
                </p:oleObj>
              </mc:Choice>
              <mc:Fallback>
                <p:oleObj r:id="rId5" imgW="1777365" imgH="27686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18640" y="1898015"/>
                        <a:ext cx="3074035" cy="4789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96000" y="2459355"/>
          <a:ext cx="3589655" cy="2750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" r:id="rId7" imgW="1790700" imgH="1371600" progId="Equation.KSEE3">
                  <p:embed/>
                </p:oleObj>
              </mc:Choice>
              <mc:Fallback>
                <p:oleObj r:id="rId7" imgW="1790700" imgH="13716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6000" y="2459355"/>
                        <a:ext cx="3589655" cy="2750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Color Models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37</a:t>
            </a:fld>
            <a:endParaRPr lang="en-US" dirty="0"/>
          </a:p>
        </p:txBody>
      </p:sp>
      <p:pic>
        <p:nvPicPr>
          <p:cNvPr id="51201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877820" y="1240790"/>
            <a:ext cx="5560695" cy="5480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3" name="Text Box 8"/>
          <p:cNvSpPr txBox="1"/>
          <p:nvPr>
            <p:custDataLst>
              <p:tags r:id="rId2"/>
            </p:custDataLst>
          </p:nvPr>
        </p:nvSpPr>
        <p:spPr>
          <a:xfrm>
            <a:off x="8438390" y="1240790"/>
            <a:ext cx="2440201" cy="2308324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Value of hue corresponds to angles with RED. Then Red area is 0 in Hue component.</a:t>
            </a:r>
          </a:p>
        </p:txBody>
      </p:sp>
      <p:sp>
        <p:nvSpPr>
          <p:cNvPr id="51204" name="Line 9"/>
          <p:cNvSpPr/>
          <p:nvPr>
            <p:custDataLst>
              <p:tags r:id="rId3"/>
            </p:custDataLst>
          </p:nvPr>
        </p:nvSpPr>
        <p:spPr>
          <a:xfrm flipH="1">
            <a:off x="7170420" y="2327593"/>
            <a:ext cx="1069975" cy="604837"/>
          </a:xfrm>
          <a:prstGeom prst="line">
            <a:avLst/>
          </a:prstGeom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1205" name="Text Box 10"/>
          <p:cNvSpPr txBox="1"/>
          <p:nvPr>
            <p:custDataLst>
              <p:tags r:id="rId4"/>
            </p:custDataLst>
          </p:nvPr>
        </p:nvSpPr>
        <p:spPr>
          <a:xfrm>
            <a:off x="725909" y="3354049"/>
            <a:ext cx="2302104" cy="1842135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noAutofit/>
          </a:bodyPr>
          <a:lstStyle/>
          <a:p>
            <a:pPr algn="ju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saturation of primary Red, Green, Blue are 1.</a:t>
            </a:r>
          </a:p>
          <a:p>
            <a:pPr algn="ju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Then these three areas are white.</a:t>
            </a:r>
          </a:p>
        </p:txBody>
      </p:sp>
      <p:sp>
        <p:nvSpPr>
          <p:cNvPr id="51206" name="Line 11"/>
          <p:cNvSpPr/>
          <p:nvPr>
            <p:custDataLst>
              <p:tags r:id="rId5"/>
            </p:custDataLst>
          </p:nvPr>
        </p:nvSpPr>
        <p:spPr>
          <a:xfrm>
            <a:off x="3147695" y="4619943"/>
            <a:ext cx="885825" cy="0"/>
          </a:xfrm>
          <a:prstGeom prst="line">
            <a:avLst/>
          </a:prstGeom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51207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rcRect l="35799" r="26976" b="64761"/>
          <a:stretch>
            <a:fillRect/>
          </a:stretch>
        </p:blipFill>
        <p:spPr>
          <a:xfrm>
            <a:off x="8418830" y="3801745"/>
            <a:ext cx="3322320" cy="2554605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3"/>
          <p:cNvPicPr>
            <a:picLocks noChangeAspect="1"/>
          </p:cNvPicPr>
          <p:nvPr/>
        </p:nvPicPr>
        <p:blipFill>
          <a:blip r:embed="rId2"/>
          <a:srcRect l="9193" r="8911" b="17671"/>
          <a:stretch>
            <a:fillRect/>
          </a:stretch>
        </p:blipFill>
        <p:spPr>
          <a:xfrm>
            <a:off x="6015038" y="1360488"/>
            <a:ext cx="4202112" cy="3984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27" name="Picture 6"/>
          <p:cNvPicPr>
            <a:picLocks noChangeAspect="1"/>
          </p:cNvPicPr>
          <p:nvPr/>
        </p:nvPicPr>
        <p:blipFill>
          <a:blip r:embed="rId3"/>
          <a:srcRect l="9697" r="9415" b="17734"/>
          <a:stretch>
            <a:fillRect/>
          </a:stretch>
        </p:blipFill>
        <p:spPr>
          <a:xfrm>
            <a:off x="1693863" y="1368425"/>
            <a:ext cx="4105275" cy="3917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8" name="Text Box 7"/>
          <p:cNvSpPr txBox="1"/>
          <p:nvPr/>
        </p:nvSpPr>
        <p:spPr>
          <a:xfrm>
            <a:off x="1657350" y="5484813"/>
            <a:ext cx="8450580" cy="922020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lstStyle/>
          <a:p>
            <a:pPr marL="342900" indent="-342900">
              <a:buAutoNum type="alphaLcPeriod"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Obtained by changing the pixels corresponding to blue and green regions to 0.</a:t>
            </a:r>
          </a:p>
          <a:p>
            <a:pPr marL="342900" indent="-342900">
              <a:buAutoNum type="alphaLcPeriod"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Reduced by half the saturation of the cyan region in component image S.</a:t>
            </a:r>
          </a:p>
          <a:p>
            <a:pPr marL="342900" indent="-342900">
              <a:buAutoNum type="alphaLcPeriod"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Reduced by half the intensity of the central white region in the intensity image.</a:t>
            </a:r>
          </a:p>
        </p:txBody>
      </p:sp>
      <p:sp>
        <p:nvSpPr>
          <p:cNvPr id="52229" name="Line 8"/>
          <p:cNvSpPr/>
          <p:nvPr/>
        </p:nvSpPr>
        <p:spPr>
          <a:xfrm flipV="1">
            <a:off x="1946275" y="2251075"/>
            <a:ext cx="6837363" cy="3700463"/>
          </a:xfrm>
          <a:prstGeom prst="line">
            <a:avLst/>
          </a:prstGeom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2230" name="Line 9"/>
          <p:cNvSpPr/>
          <p:nvPr/>
        </p:nvSpPr>
        <p:spPr>
          <a:xfrm flipV="1">
            <a:off x="1974850" y="2841625"/>
            <a:ext cx="4500563" cy="2813050"/>
          </a:xfrm>
          <a:prstGeom prst="line">
            <a:avLst/>
          </a:prstGeom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2231" name="Line 10"/>
          <p:cNvSpPr/>
          <p:nvPr/>
        </p:nvSpPr>
        <p:spPr>
          <a:xfrm flipV="1">
            <a:off x="1987550" y="1773238"/>
            <a:ext cx="5121275" cy="3867150"/>
          </a:xfrm>
          <a:prstGeom prst="line">
            <a:avLst/>
          </a:prstGeom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2232" name="Line 11"/>
          <p:cNvSpPr/>
          <p:nvPr/>
        </p:nvSpPr>
        <p:spPr>
          <a:xfrm flipV="1">
            <a:off x="1917700" y="4375150"/>
            <a:ext cx="5176838" cy="1828800"/>
          </a:xfrm>
          <a:prstGeom prst="line">
            <a:avLst/>
          </a:prstGeom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7169" name="Rectangle 2"/>
          <p:cNvSpPr>
            <a:spLocks noGrp="1" noChangeArrowheads="1"/>
          </p:cNvSpPr>
          <p:nvPr/>
        </p:nvSpPr>
        <p:spPr>
          <a:xfrm>
            <a:off x="330927" y="0"/>
            <a:ext cx="8107676" cy="1055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altLang="en-US" sz="2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Color Models</a:t>
            </a:r>
            <a:endParaRPr lang="en-IE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>
                <a:ea typeface="宋体" panose="02010600030101010101" pitchFamily="2" charset="-122"/>
                <a:sym typeface="+mn-ea"/>
              </a:rPr>
              <a:t>YIQ and YUV Color Model</a:t>
            </a:r>
            <a:endParaRPr lang="en-GB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39</a:t>
            </a:fld>
            <a:endParaRPr lang="en-US" dirty="0"/>
          </a:p>
        </p:txBody>
      </p:sp>
      <p:sp>
        <p:nvSpPr>
          <p:cNvPr id="53250" name="Rectangle 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9600" y="1262380"/>
            <a:ext cx="10968355" cy="1899920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YIQ</a:t>
            </a:r>
            <a:r>
              <a:rPr lang="en-US" altLang="zh-CN" sz="2400" dirty="0">
                <a:solidFill>
                  <a:srgbClr val="FFFF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 the color model used for color TV in America (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NTSC</a:t>
            </a:r>
            <a:r>
              <a:rPr lang="en-US" altLang="zh-CN" sz="2400" dirty="0">
                <a:ea typeface="宋体" panose="02010600030101010101" pitchFamily="2" charset="-122"/>
              </a:rPr>
              <a:t>) . </a:t>
            </a: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	Y</a:t>
            </a:r>
            <a:r>
              <a:rPr lang="en-US" altLang="zh-CN" sz="2400" dirty="0">
                <a:ea typeface="宋体" panose="02010600030101010101" pitchFamily="2" charset="-122"/>
              </a:rPr>
              <a:t> is luminance, </a:t>
            </a:r>
            <a:r>
              <a:rPr lang="en-US" altLang="zh-CN" sz="2400" b="1" dirty="0">
                <a:ea typeface="宋体" panose="02010600030101010101" pitchFamily="2" charset="-122"/>
              </a:rPr>
              <a:t>I </a:t>
            </a:r>
            <a:r>
              <a:rPr lang="en-US" altLang="zh-CN" sz="2400" dirty="0">
                <a:ea typeface="宋体" panose="02010600030101010101" pitchFamily="2" charset="-122"/>
              </a:rPr>
              <a:t>&amp;</a:t>
            </a:r>
            <a:r>
              <a:rPr lang="en-US" altLang="zh-CN" sz="2400" b="1" dirty="0">
                <a:ea typeface="宋体" panose="02010600030101010101" pitchFamily="2" charset="-122"/>
              </a:rPr>
              <a:t> Q</a:t>
            </a:r>
            <a:r>
              <a:rPr lang="en-US" altLang="zh-CN" sz="2400" i="1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are color (I=red/green, Q=blue/yellow).</a:t>
            </a: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YUV</a:t>
            </a:r>
            <a:r>
              <a:rPr lang="en-US" altLang="zh-CN" sz="2400" dirty="0">
                <a:solidFill>
                  <a:srgbClr val="FFFF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 the color model used for color TV in China (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PAL</a:t>
            </a:r>
            <a:r>
              <a:rPr lang="en-US" altLang="zh-CN" sz="2400" dirty="0">
                <a:ea typeface="宋体" panose="02010600030101010101" pitchFamily="2" charset="-122"/>
              </a:rPr>
              <a:t>), and in video.</a:t>
            </a: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	Y</a:t>
            </a:r>
            <a:r>
              <a:rPr lang="en-US" altLang="zh-CN" sz="2400" dirty="0">
                <a:ea typeface="宋体" panose="02010600030101010101" pitchFamily="2" charset="-122"/>
              </a:rPr>
              <a:t> is luminance, U and V are blue and red as in YIQ.</a:t>
            </a:r>
            <a:endParaRPr lang="zh-CN" altLang="en-US" sz="2400" dirty="0">
              <a:ea typeface="宋体" panose="02010600030101010101" pitchFamily="2" charset="-122"/>
            </a:endParaRPr>
          </a:p>
        </p:txBody>
      </p:sp>
      <p:graphicFrame>
        <p:nvGraphicFramePr>
          <p:cNvPr id="53251" name="Object 4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3169285" y="3162300"/>
          <a:ext cx="5353685" cy="1804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5" r:id="rId7" imgW="2108200" imgH="711200" progId="Equation.3">
                  <p:embed/>
                </p:oleObj>
              </mc:Choice>
              <mc:Fallback>
                <p:oleObj r:id="rId7" imgW="2108200" imgH="711200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9285" y="3162300"/>
                        <a:ext cx="5353685" cy="180467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3169285" y="5136515"/>
          <a:ext cx="5269230" cy="158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6" r:id="rId9" imgW="1955800" imgH="660400" progId="Equation.3">
                  <p:embed/>
                </p:oleObj>
              </mc:Choice>
              <mc:Fallback>
                <p:oleObj r:id="rId9" imgW="1955800" imgH="660400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69285" y="5136515"/>
                        <a:ext cx="5269230" cy="158496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Color Fundamental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sp>
        <p:nvSpPr>
          <p:cNvPr id="8194" name="Text Box 79"/>
          <p:cNvSpPr txBox="1"/>
          <p:nvPr>
            <p:custDataLst>
              <p:tags r:id="rId1"/>
            </p:custDataLst>
          </p:nvPr>
        </p:nvSpPr>
        <p:spPr>
          <a:xfrm>
            <a:off x="539115" y="1278255"/>
            <a:ext cx="5744210" cy="5078095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process followed by the human brain in perceiving and interpreting color is a physiological-psychological phenomenon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 is not yet fully understood.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physical nature of color can be expressed on a formal basis supported by experimental and theoretical results.</a:t>
            </a:r>
          </a:p>
        </p:txBody>
      </p:sp>
      <p:pic>
        <p:nvPicPr>
          <p:cNvPr id="8195" name="Picture 80" descr="Picture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523392" y="1278255"/>
            <a:ext cx="5129493" cy="478928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Problem in Color Image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40</a:t>
            </a:fld>
            <a:endParaRPr lang="en-US" dirty="0"/>
          </a:p>
        </p:txBody>
      </p:sp>
      <p:sp>
        <p:nvSpPr>
          <p:cNvPr id="55297" name="Rectangle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549910" y="1236345"/>
            <a:ext cx="11164570" cy="4778375"/>
          </a:xfrm>
        </p:spPr>
        <p:txBody>
          <a:bodyPr vert="horz" wrap="square" lIns="91440" tIns="45720" rIns="91440" bIns="45720" anchor="t" anchorCtr="0"/>
          <a:lstStyle/>
          <a:p>
            <a:pPr algn="just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dirty="0"/>
              <a:t>When processing colour images, the following problems have to be dealt with:</a:t>
            </a:r>
          </a:p>
          <a:p>
            <a:pPr lvl="1" algn="just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GB" altLang="zh-CN" dirty="0"/>
              <a:t>The images are vectorial → 3 or 4 numbers are associated with each pixel.</a:t>
            </a:r>
          </a:p>
          <a:p>
            <a:pPr lvl="1" algn="just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GB" altLang="zh-CN" dirty="0"/>
              <a:t>The colours recorded by a camera are heavily dependent on the lighting conditions.</a:t>
            </a:r>
          </a:p>
          <a:p>
            <a:pPr lvl="1" eaLnBrk="1" hangingPunct="1"/>
            <a:endParaRPr lang="en-GB" altLang="zh-CN" dirty="0"/>
          </a:p>
        </p:txBody>
      </p:sp>
      <p:grpSp>
        <p:nvGrpSpPr>
          <p:cNvPr id="55298" name="Group 3"/>
          <p:cNvGrpSpPr/>
          <p:nvPr/>
        </p:nvGrpSpPr>
        <p:grpSpPr>
          <a:xfrm>
            <a:off x="828357" y="3991292"/>
            <a:ext cx="10607675" cy="2547620"/>
            <a:chOff x="748" y="2761"/>
            <a:chExt cx="4512" cy="1234"/>
          </a:xfrm>
        </p:grpSpPr>
        <p:pic>
          <p:nvPicPr>
            <p:cNvPr id="55299" name="Picture 4" descr="j032420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4316" y="2798"/>
              <a:ext cx="944" cy="115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00" name="Picture 5" descr="j023319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857" y="2851"/>
              <a:ext cx="952" cy="100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01" name="Picture 6" descr="j023351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748" y="2862"/>
              <a:ext cx="987" cy="99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02" name="Picture 7" descr="HH00088_[1]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3005" y="2761"/>
              <a:ext cx="1161" cy="1234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Problem in Color Image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41</a:t>
            </a:fld>
            <a:endParaRPr lang="en-US" dirty="0"/>
          </a:p>
        </p:txBody>
      </p:sp>
      <p:pic>
        <p:nvPicPr>
          <p:cNvPr id="56321" name="Picture 2" descr="colour_eg_flash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27100" y="2253615"/>
            <a:ext cx="4644390" cy="31007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2" name="Text Box 3"/>
          <p:cNvSpPr txBox="1"/>
          <p:nvPr>
            <p:custDataLst>
              <p:tags r:id="rId2"/>
            </p:custDataLst>
          </p:nvPr>
        </p:nvSpPr>
        <p:spPr>
          <a:xfrm>
            <a:off x="1758950" y="5526405"/>
            <a:ext cx="2979738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 taken lit by a flash.</a:t>
            </a:r>
          </a:p>
        </p:txBody>
      </p:sp>
      <p:pic>
        <p:nvPicPr>
          <p:cNvPr id="56323" name="Picture 4" descr="colour_eg_tungsten_la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6020" y="2251710"/>
            <a:ext cx="4638675" cy="31026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4" name="Text Box 5"/>
          <p:cNvSpPr txBox="1"/>
          <p:nvPr>
            <p:custDataLst>
              <p:tags r:id="rId4"/>
            </p:custDataLst>
          </p:nvPr>
        </p:nvSpPr>
        <p:spPr>
          <a:xfrm>
            <a:off x="6405880" y="5524500"/>
            <a:ext cx="433832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 taken lit by a tungsten lamp.</a:t>
            </a:r>
          </a:p>
        </p:txBody>
      </p:sp>
      <p:sp>
        <p:nvSpPr>
          <p:cNvPr id="56325" name="Rectangle 6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588645" y="1262380"/>
            <a:ext cx="11029315" cy="819150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GB" altLang="zh-CN" dirty="0">
                <a:ea typeface="宋体" panose="02010600030101010101" pitchFamily="2" charset="-122"/>
              </a:rPr>
              <a:t>The lighting conditions of the scene have a large effect on the colours recorded.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>
                <a:ea typeface="宋体" panose="02010600030101010101" pitchFamily="2" charset="-122"/>
                <a:sym typeface="+mn-ea"/>
              </a:rPr>
              <a:t>Problem in Color Image</a:t>
            </a:r>
            <a:endParaRPr lang="en-GB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42</a:t>
            </a:fld>
            <a:endParaRPr lang="en-US" dirty="0"/>
          </a:p>
        </p:txBody>
      </p:sp>
      <p:sp>
        <p:nvSpPr>
          <p:cNvPr id="58369" name="Rectangle 3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586740" y="1241425"/>
            <a:ext cx="11018520" cy="2939415"/>
          </a:xfrm>
        </p:spPr>
        <p:txBody>
          <a:bodyPr vert="horz" wrap="square" lIns="91440" tIns="45720" rIns="91440" bIns="45720" anchor="t" anchorCtr="0">
            <a:normAutofit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en-GB" altLang="zh-CN" dirty="0">
                <a:ea typeface="宋体" panose="02010600030101010101" pitchFamily="2" charset="-122"/>
              </a:rPr>
              <a:t>Knowing just the RGB values is not enough to know everything about the image.</a:t>
            </a:r>
          </a:p>
          <a:p>
            <a:pPr lvl="1" eaLnBrk="1" hangingPunct="1">
              <a:lnSpc>
                <a:spcPct val="150000"/>
              </a:lnSpc>
            </a:pPr>
            <a:r>
              <a:rPr lang="en-GB" altLang="zh-CN" dirty="0">
                <a:ea typeface="宋体" panose="02010600030101010101" pitchFamily="2" charset="-122"/>
              </a:rPr>
              <a:t>The R, G and B primaries used by different devices are usually different.</a:t>
            </a:r>
          </a:p>
          <a:p>
            <a:pPr eaLnBrk="1" hangingPunct="1">
              <a:lnSpc>
                <a:spcPct val="150000"/>
              </a:lnSpc>
            </a:pPr>
            <a:r>
              <a:rPr lang="en-GB" altLang="zh-CN" dirty="0">
                <a:ea typeface="宋体" panose="02010600030101010101" pitchFamily="2" charset="-122"/>
              </a:rPr>
              <a:t>For scientific work, the camera and lighting should be calibrated.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altLang="zh-CN">
                <a:ea typeface="宋体" panose="02010600030101010101" pitchFamily="2" charset="-122"/>
                <a:sym typeface="+mn-ea"/>
              </a:rPr>
              <a:t>Pseudo Color Processing</a:t>
            </a:r>
            <a:endParaRPr lang="en-GB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43</a:t>
            </a:fld>
            <a:endParaRPr lang="en-US" dirty="0"/>
          </a:p>
        </p:txBody>
      </p:sp>
      <p:sp>
        <p:nvSpPr>
          <p:cNvPr id="59394" name="Rectangle 3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30555" y="1236345"/>
            <a:ext cx="11012805" cy="4778375"/>
          </a:xfrm>
        </p:spPr>
        <p:txBody>
          <a:bodyPr vert="horz" wrap="square" lIns="91440" tIns="45720" rIns="91440" bIns="45720" anchor="t" anchorCtr="0"/>
          <a:lstStyle/>
          <a:p>
            <a:pPr marL="342900" indent="-342900" algn="just" eaLnBrk="1" hangingPunct="1">
              <a:lnSpc>
                <a:spcPct val="150000"/>
              </a:lnSpc>
              <a:spcBef>
                <a:spcPts val="120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ea typeface="宋体" panose="02010600030101010101" pitchFamily="2" charset="-122"/>
              </a:rPr>
              <a:t>The principle of pseudo color is for human visualization and interpretation of gray scale events in an image.</a:t>
            </a:r>
          </a:p>
          <a:p>
            <a:pPr marL="342900" indent="-342900" algn="just" eaLnBrk="1" hangingPunct="1">
              <a:lnSpc>
                <a:spcPct val="150000"/>
              </a:lnSpc>
              <a:spcBef>
                <a:spcPts val="120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ea typeface="宋体" panose="02010600030101010101" pitchFamily="2" charset="-122"/>
              </a:rPr>
              <a:t>Pseudo color processing</a:t>
            </a:r>
          </a:p>
          <a:p>
            <a:pPr marL="742950" lvl="1" algn="just" eaLnBrk="1" hangingPunct="1">
              <a:lnSpc>
                <a:spcPct val="150000"/>
              </a:lnSpc>
              <a:spcBef>
                <a:spcPts val="120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ea typeface="宋体" panose="02010600030101010101" pitchFamily="2" charset="-122"/>
              </a:rPr>
              <a:t>Intensity slicing</a:t>
            </a:r>
          </a:p>
          <a:p>
            <a:pPr marL="742950" lvl="1" algn="just" eaLnBrk="1" hangingPunct="1">
              <a:lnSpc>
                <a:spcPct val="150000"/>
              </a:lnSpc>
              <a:spcBef>
                <a:spcPts val="120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ea typeface="宋体" panose="02010600030101010101" pitchFamily="2" charset="-122"/>
              </a:rPr>
              <a:t>Gray level to color transform</a:t>
            </a:r>
          </a:p>
          <a:p>
            <a:pPr marL="742950" lvl="1" algn="just" eaLnBrk="1" hangingPunct="1">
              <a:lnSpc>
                <a:spcPct val="150000"/>
              </a:lnSpc>
              <a:spcBef>
                <a:spcPts val="120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ea typeface="宋体" panose="02010600030101010101" pitchFamily="2" charset="-122"/>
              </a:rPr>
              <a:t>Multispectral color models</a:t>
            </a:r>
          </a:p>
        </p:txBody>
      </p:sp>
      <p:pic>
        <p:nvPicPr>
          <p:cNvPr id="3" name="图片 2" descr="202303142036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385" y="2729230"/>
            <a:ext cx="4625975" cy="36271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Intensity Slicing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44</a:t>
            </a:fld>
            <a:endParaRPr lang="en-US" dirty="0"/>
          </a:p>
        </p:txBody>
      </p:sp>
      <p:sp>
        <p:nvSpPr>
          <p:cNvPr id="60419" name="Text Box 6"/>
          <p:cNvSpPr txBox="1"/>
          <p:nvPr>
            <p:custDataLst>
              <p:tags r:id="rId1"/>
            </p:custDataLst>
          </p:nvPr>
        </p:nvSpPr>
        <p:spPr>
          <a:xfrm>
            <a:off x="6837680" y="2948305"/>
            <a:ext cx="4859020" cy="2416810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Any pixel whose gray level is above the plane will be coded with one color, and pixel below the plane will be coded with another color.</a:t>
            </a:r>
          </a:p>
        </p:txBody>
      </p:sp>
      <p:pic>
        <p:nvPicPr>
          <p:cNvPr id="3" name="图片 2" descr="202303142045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95" y="1304925"/>
            <a:ext cx="6103620" cy="526478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Intensity Slicing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45</a:t>
            </a:fld>
            <a:endParaRPr lang="en-US" dirty="0"/>
          </a:p>
        </p:txBody>
      </p:sp>
      <p:sp>
        <p:nvSpPr>
          <p:cNvPr id="60419" name="Text Box 6"/>
          <p:cNvSpPr txBox="1"/>
          <p:nvPr>
            <p:custDataLst>
              <p:tags r:id="rId2"/>
            </p:custDataLst>
          </p:nvPr>
        </p:nvSpPr>
        <p:spPr>
          <a:xfrm>
            <a:off x="551815" y="1259205"/>
            <a:ext cx="11177270" cy="1017905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noAutofit/>
          </a:bodyPr>
          <a:lstStyle/>
          <a:p>
            <a:pPr algn="ju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Let              represent the gray scale, let level     represent black  </a:t>
            </a: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174865" y="1261745"/>
          <a:ext cx="267970" cy="535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3" r:id="rId14" imgW="127000" imgH="228600" progId="Equation.KSEE3">
                  <p:embed/>
                </p:oleObj>
              </mc:Choice>
              <mc:Fallback>
                <p:oleObj r:id="rId14" imgW="1270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174865" y="1261745"/>
                        <a:ext cx="267970" cy="535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51815" y="2025650"/>
            <a:ext cx="65011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Let level      represent white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1815" y="2778760"/>
            <a:ext cx="7677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Suppose that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planes perpendicular to the intensity axis are defined at level   </a:t>
            </a: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51815" y="4052995"/>
            <a:ext cx="6501130" cy="971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Assuming that                      , the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planes partition the gray scale into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 +1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intervals </a:t>
            </a:r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160145" y="1259840"/>
          <a:ext cx="114554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4" r:id="rId16" imgW="533400" imgH="203200" progId="Equation.KSEE3">
                  <p:embed/>
                </p:oleObj>
              </mc:Choice>
              <mc:Fallback>
                <p:oleObj r:id="rId16" imgW="533400" imgH="203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60145" y="1259840"/>
                        <a:ext cx="114554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9834880" y="1259205"/>
          <a:ext cx="1692910" cy="47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5" r:id="rId18" imgW="800100" imgH="203200" progId="Equation.KSEE3">
                  <p:embed/>
                </p:oleObj>
              </mc:Choice>
              <mc:Fallback>
                <p:oleObj r:id="rId18" imgW="800100" imgH="203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834880" y="1259205"/>
                        <a:ext cx="1692910" cy="47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1880870" y="2025650"/>
          <a:ext cx="482600" cy="50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6" r:id="rId20" imgW="228600" imgH="215900" progId="Equation.KSEE3">
                  <p:embed/>
                </p:oleObj>
              </mc:Choice>
              <mc:Fallback>
                <p:oleObj r:id="rId20" imgW="228600" imgH="215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880870" y="2025650"/>
                        <a:ext cx="482600" cy="506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4732338" y="2025650"/>
          <a:ext cx="2121535" cy="47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7" r:id="rId22" imgW="1002665" imgH="203200" progId="Equation.KSEE3">
                  <p:embed/>
                </p:oleObj>
              </mc:Choice>
              <mc:Fallback>
                <p:oleObj r:id="rId22" imgW="1002665" imgH="203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732338" y="2025650"/>
                        <a:ext cx="2121535" cy="47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657045610"/>
              </p:ext>
            </p:extLst>
          </p:nvPr>
        </p:nvGraphicFramePr>
        <p:xfrm>
          <a:off x="5506459" y="3407084"/>
          <a:ext cx="938530" cy="50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8" r:id="rId24" imgW="444500" imgH="215900" progId="Equation.KSEE3">
                  <p:embed/>
                </p:oleObj>
              </mc:Choice>
              <mc:Fallback>
                <p:oleObj r:id="rId24" imgW="444500" imgH="215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506459" y="3407084"/>
                        <a:ext cx="938530" cy="506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419909682"/>
              </p:ext>
            </p:extLst>
          </p:nvPr>
        </p:nvGraphicFramePr>
        <p:xfrm>
          <a:off x="2887662" y="4207501"/>
          <a:ext cx="168973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9" r:id="rId26" imgW="800100" imgH="177165" progId="Equation.KSEE3">
                  <p:embed/>
                </p:oleObj>
              </mc:Choice>
              <mc:Fallback>
                <p:oleObj r:id="rId26" imgW="800100" imgH="177165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887662" y="4207501"/>
                        <a:ext cx="168973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193728720"/>
              </p:ext>
            </p:extLst>
          </p:nvPr>
        </p:nvGraphicFramePr>
        <p:xfrm>
          <a:off x="551815" y="5255957"/>
          <a:ext cx="193294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0" r:id="rId28" imgW="800100" imgH="215900" progId="Equation.KSEE3">
                  <p:embed/>
                </p:oleObj>
              </mc:Choice>
              <mc:Fallback>
                <p:oleObj r:id="rId28" imgW="800100" imgH="215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51815" y="5255957"/>
                        <a:ext cx="193294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273609" y="2190350"/>
            <a:ext cx="4516863" cy="3446928"/>
          </a:xfrm>
          <a:prstGeom prst="rect">
            <a:avLst/>
          </a:prstGeom>
        </p:spPr>
      </p:pic>
      <p:sp>
        <p:nvSpPr>
          <p:cNvPr id="18" name="Rectangle 3"/>
          <p:cNvSpPr/>
          <p:nvPr>
            <p:custDataLst>
              <p:tags r:id="rId11"/>
            </p:custDataLst>
          </p:nvPr>
        </p:nvSpPr>
        <p:spPr>
          <a:xfrm>
            <a:off x="7639105" y="5458443"/>
            <a:ext cx="3785870" cy="1143000"/>
          </a:xfrm>
          <a:prstGeom prst="rect">
            <a:avLst/>
          </a:prstGeom>
          <a:noFill/>
          <a:ln w="9525">
            <a:noFill/>
          </a:ln>
        </p:spPr>
        <p:txBody>
          <a:bodyPr lIns="91435" tIns="45718" rIns="91435" bIns="45718" anchor="t" anchorCtr="0"/>
          <a:lstStyle/>
          <a:p>
            <a:pPr marL="742950" lvl="1" indent="-28575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Blip>
                <a:blip r:embed="rId31"/>
              </a:buBlip>
            </a:pP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Intensity Slicing </a:t>
            </a:r>
          </a:p>
          <a:p>
            <a:pPr marL="742950" lvl="1" indent="-28575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Blip>
                <a:blip r:embed="rId31"/>
              </a:buBlip>
            </a:pP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color coding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Intensity Slicing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46</a:t>
            </a:fld>
            <a:endParaRPr lang="en-US" dirty="0"/>
          </a:p>
        </p:txBody>
      </p:sp>
      <p:pic>
        <p:nvPicPr>
          <p:cNvPr id="63490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85470" y="2156460"/>
            <a:ext cx="5449570" cy="360172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  <a:effectLst>
            <a:prstShdw prst="shdw17" dist="17961" dir="2699999">
              <a:srgbClr val="995C00"/>
            </a:prstShdw>
          </a:effectLst>
        </p:spPr>
      </p:pic>
      <p:pic>
        <p:nvPicPr>
          <p:cNvPr id="63491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35040" y="2155825"/>
            <a:ext cx="5560695" cy="3602355"/>
          </a:xfrm>
          <a:prstGeom prst="rect">
            <a:avLst/>
          </a:prstGeom>
          <a:noFill/>
          <a:ln w="12700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Intensity Slicing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47</a:t>
            </a:fld>
            <a:endParaRPr lang="en-US" dirty="0"/>
          </a:p>
        </p:txBody>
      </p:sp>
      <p:pic>
        <p:nvPicPr>
          <p:cNvPr id="64514" name="Picture 7" descr="Fig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37605" y="1555750"/>
            <a:ext cx="5137785" cy="43008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4515" name="Picture 8" descr="Fig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80110" y="1580515"/>
            <a:ext cx="4979035" cy="4249420"/>
          </a:xfrm>
          <a:prstGeom prst="rect">
            <a:avLst/>
          </a:prstGeom>
          <a:noFill/>
          <a:ln w="9525" cap="flat" cmpd="sng">
            <a:solidFill>
              <a:srgbClr val="3333FF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Intensity Slicing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48</a:t>
            </a:fld>
            <a:endParaRPr lang="en-US" dirty="0"/>
          </a:p>
        </p:txBody>
      </p:sp>
      <p:pic>
        <p:nvPicPr>
          <p:cNvPr id="65537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73150" y="1235075"/>
            <a:ext cx="10106025" cy="5486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Intensity Slicing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49</a:t>
            </a:fld>
            <a:endParaRPr lang="en-US" dirty="0"/>
          </a:p>
        </p:txBody>
      </p:sp>
      <p:pic>
        <p:nvPicPr>
          <p:cNvPr id="6656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4055" y="1590040"/>
            <a:ext cx="5296535" cy="45472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63640" y="1590040"/>
            <a:ext cx="5375275" cy="4547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Color Fundamental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10241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0"/>
          <a:srcRect b="21092"/>
          <a:stretch>
            <a:fillRect/>
          </a:stretch>
        </p:blipFill>
        <p:spPr>
          <a:xfrm>
            <a:off x="4682274" y="1128912"/>
            <a:ext cx="6876415" cy="219964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243" name="Group 7"/>
          <p:cNvGrpSpPr/>
          <p:nvPr/>
        </p:nvGrpSpPr>
        <p:grpSpPr>
          <a:xfrm>
            <a:off x="805815" y="3477739"/>
            <a:ext cx="10559415" cy="3201988"/>
            <a:chOff x="212" y="1233"/>
            <a:chExt cx="5401" cy="2017"/>
          </a:xfrm>
        </p:grpSpPr>
        <p:grpSp>
          <p:nvGrpSpPr>
            <p:cNvPr id="10244" name="Group 8"/>
            <p:cNvGrpSpPr/>
            <p:nvPr/>
          </p:nvGrpSpPr>
          <p:grpSpPr>
            <a:xfrm>
              <a:off x="1949" y="1968"/>
              <a:ext cx="2695" cy="1103"/>
              <a:chOff x="1949" y="1979"/>
              <a:chExt cx="2695" cy="1103"/>
            </a:xfrm>
          </p:grpSpPr>
          <p:sp>
            <p:nvSpPr>
              <p:cNvPr id="10245" name="Rectangle 9"/>
              <p:cNvSpPr/>
              <p:nvPr>
                <p:custDataLst>
                  <p:tags r:id="rId66"/>
                </p:custDataLst>
              </p:nvPr>
            </p:nvSpPr>
            <p:spPr>
              <a:xfrm>
                <a:off x="1949" y="2832"/>
                <a:ext cx="647" cy="25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zh-CN" altLang="en-US" sz="2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600 </a:t>
                </a:r>
                <a:r>
                  <a:rPr lang="en-US" altLang="zh-CN" sz="2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nm</a:t>
                </a:r>
              </a:p>
            </p:txBody>
          </p:sp>
          <p:sp>
            <p:nvSpPr>
              <p:cNvPr id="10246" name="Rectangle 10"/>
              <p:cNvSpPr/>
              <p:nvPr>
                <p:custDataLst>
                  <p:tags r:id="rId67"/>
                </p:custDataLst>
              </p:nvPr>
            </p:nvSpPr>
            <p:spPr>
              <a:xfrm>
                <a:off x="3083" y="1979"/>
                <a:ext cx="1561" cy="23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90488" tIns="44450" rIns="90488" bIns="44450" anchor="t" anchorCtr="0">
                <a:spAutoFit/>
              </a:bodyPr>
              <a:lstStyle/>
              <a:p>
                <a:pPr eaLnBrk="0" hangingPunct="0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Wavelength in meters (m)</a:t>
                </a:r>
              </a:p>
            </p:txBody>
          </p:sp>
        </p:grpSp>
        <p:grpSp>
          <p:nvGrpSpPr>
            <p:cNvPr id="10247" name="Group 11"/>
            <p:cNvGrpSpPr/>
            <p:nvPr/>
          </p:nvGrpSpPr>
          <p:grpSpPr>
            <a:xfrm>
              <a:off x="212" y="1233"/>
              <a:ext cx="5401" cy="2017"/>
              <a:chOff x="212" y="325"/>
              <a:chExt cx="5401" cy="2017"/>
            </a:xfrm>
          </p:grpSpPr>
          <p:grpSp>
            <p:nvGrpSpPr>
              <p:cNvPr id="10248" name="Group 12"/>
              <p:cNvGrpSpPr/>
              <p:nvPr/>
            </p:nvGrpSpPr>
            <p:grpSpPr>
              <a:xfrm>
                <a:off x="235" y="325"/>
                <a:ext cx="5378" cy="1159"/>
                <a:chOff x="176" y="433"/>
                <a:chExt cx="4034" cy="1545"/>
              </a:xfrm>
            </p:grpSpPr>
            <p:sp>
              <p:nvSpPr>
                <p:cNvPr id="10249" name="Rectangle 13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180" y="556"/>
                  <a:ext cx="383" cy="25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en-US" altLang="zh-CN" sz="1400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Gamma</a:t>
                  </a:r>
                </a:p>
              </p:txBody>
            </p:sp>
            <p:sp>
              <p:nvSpPr>
                <p:cNvPr id="10250" name="Rectangle 14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688" y="556"/>
                  <a:ext cx="324" cy="25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en-US" altLang="zh-CN" sz="1400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X rays</a:t>
                  </a:r>
                </a:p>
              </p:txBody>
            </p:sp>
            <p:sp>
              <p:nvSpPr>
                <p:cNvPr id="10251" name="Rectangle 15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1646" y="556"/>
                  <a:ext cx="374" cy="25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en-US" altLang="zh-CN" sz="1400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Infrared</a:t>
                  </a:r>
                </a:p>
              </p:txBody>
            </p:sp>
            <p:sp>
              <p:nvSpPr>
                <p:cNvPr id="10252" name="Rectangle 16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2154" y="556"/>
                  <a:ext cx="314" cy="25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en-US" altLang="zh-CN" sz="1400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Radar</a:t>
                  </a:r>
                </a:p>
              </p:txBody>
            </p:sp>
            <p:sp>
              <p:nvSpPr>
                <p:cNvPr id="10253" name="Rectangle 17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2579" y="556"/>
                  <a:ext cx="207" cy="25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en-US" altLang="zh-CN" sz="1400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FM</a:t>
                  </a:r>
                </a:p>
              </p:txBody>
            </p:sp>
            <p:sp>
              <p:nvSpPr>
                <p:cNvPr id="10254" name="Rectangle 18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2801" y="556"/>
                  <a:ext cx="193" cy="25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en-US" altLang="zh-CN" sz="1400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TV</a:t>
                  </a:r>
                </a:p>
              </p:txBody>
            </p:sp>
            <p:sp>
              <p:nvSpPr>
                <p:cNvPr id="10255" name="Rectangle 19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3343" y="556"/>
                  <a:ext cx="211" cy="25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en-US" altLang="zh-CN" sz="1400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AM</a:t>
                  </a:r>
                </a:p>
              </p:txBody>
            </p:sp>
            <p:grpSp>
              <p:nvGrpSpPr>
                <p:cNvPr id="10256" name="Group 20"/>
                <p:cNvGrpSpPr/>
                <p:nvPr/>
              </p:nvGrpSpPr>
              <p:grpSpPr>
                <a:xfrm>
                  <a:off x="1152" y="456"/>
                  <a:ext cx="296" cy="356"/>
                  <a:chOff x="1152" y="456"/>
                  <a:chExt cx="296" cy="356"/>
                </a:xfrm>
              </p:grpSpPr>
              <p:sp>
                <p:nvSpPr>
                  <p:cNvPr id="10257" name="Rectangle 21"/>
                  <p:cNvSpPr/>
                  <p:nvPr>
                    <p:custDataLst>
                      <p:tags r:id="rId64"/>
                    </p:custDataLst>
                  </p:nvPr>
                </p:nvSpPr>
                <p:spPr>
                  <a:xfrm>
                    <a:off x="1158" y="456"/>
                    <a:ext cx="290" cy="255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lIns="90488" tIns="44450" rIns="90488" bIns="44450" anchor="t" anchorCtr="0">
                    <a:spAutoFit/>
                  </a:bodyPr>
                  <a:lstStyle/>
                  <a:p>
                    <a:pPr eaLnBrk="0" hangingPunct="0"/>
                    <a:r>
                      <a:rPr lang="en-US" altLang="zh-CN" sz="1400" dirty="0">
                        <a:latin typeface="Arial" panose="020B0604020202020204" pitchFamily="34" charset="0"/>
                        <a:ea typeface="宋体" panose="02010600030101010101" pitchFamily="2" charset="-122"/>
                      </a:rPr>
                      <a:t>Ultra-</a:t>
                    </a:r>
                  </a:p>
                </p:txBody>
              </p:sp>
              <p:sp>
                <p:nvSpPr>
                  <p:cNvPr id="10258" name="Rectangle 22"/>
                  <p:cNvSpPr/>
                  <p:nvPr>
                    <p:custDataLst>
                      <p:tags r:id="rId65"/>
                    </p:custDataLst>
                  </p:nvPr>
                </p:nvSpPr>
                <p:spPr>
                  <a:xfrm>
                    <a:off x="1152" y="557"/>
                    <a:ext cx="281" cy="255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lIns="90488" tIns="44450" rIns="90488" bIns="44450" anchor="t" anchorCtr="0">
                    <a:spAutoFit/>
                  </a:bodyPr>
                  <a:lstStyle/>
                  <a:p>
                    <a:pPr eaLnBrk="0" hangingPunct="0"/>
                    <a:r>
                      <a:rPr lang="en-US" altLang="zh-CN" sz="1400" dirty="0">
                        <a:latin typeface="Arial" panose="020B0604020202020204" pitchFamily="34" charset="0"/>
                        <a:ea typeface="宋体" panose="02010600030101010101" pitchFamily="2" charset="-122"/>
                      </a:rPr>
                      <a:t>violet</a:t>
                    </a:r>
                  </a:p>
                </p:txBody>
              </p:sp>
            </p:grpSp>
            <p:sp>
              <p:nvSpPr>
                <p:cNvPr id="10259" name="Rectangle 23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176" y="948"/>
                  <a:ext cx="4017" cy="171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noFill/>
                </a:ln>
              </p:spPr>
              <p:txBody>
                <a:bodyPr wrap="none" anchor="ctr" anchorCtr="0"/>
                <a:lstStyle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10260" name="Group 24"/>
                <p:cNvGrpSpPr/>
                <p:nvPr/>
              </p:nvGrpSpPr>
              <p:grpSpPr>
                <a:xfrm>
                  <a:off x="232" y="1101"/>
                  <a:ext cx="3869" cy="28"/>
                  <a:chOff x="232" y="1101"/>
                  <a:chExt cx="3869" cy="28"/>
                </a:xfrm>
              </p:grpSpPr>
              <p:sp>
                <p:nvSpPr>
                  <p:cNvPr id="10261" name="Line 25"/>
                  <p:cNvSpPr/>
                  <p:nvPr>
                    <p:custDataLst>
                      <p:tags r:id="rId51"/>
                    </p:custDataLst>
                  </p:nvPr>
                </p:nvSpPr>
                <p:spPr>
                  <a:xfrm>
                    <a:off x="237" y="1129"/>
                    <a:ext cx="3860" cy="0"/>
                  </a:xfrm>
                  <a:prstGeom prst="line">
                    <a:avLst/>
                  </a:prstGeom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0262" name="Line 26"/>
                  <p:cNvSpPr/>
                  <p:nvPr>
                    <p:custDataLst>
                      <p:tags r:id="rId52"/>
                    </p:custDataLst>
                  </p:nvPr>
                </p:nvSpPr>
                <p:spPr>
                  <a:xfrm>
                    <a:off x="232" y="1101"/>
                    <a:ext cx="0" cy="25"/>
                  </a:xfrm>
                  <a:prstGeom prst="line">
                    <a:avLst/>
                  </a:prstGeom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0263" name="Line 27"/>
                  <p:cNvSpPr/>
                  <p:nvPr>
                    <p:custDataLst>
                      <p:tags r:id="rId53"/>
                    </p:custDataLst>
                  </p:nvPr>
                </p:nvSpPr>
                <p:spPr>
                  <a:xfrm>
                    <a:off x="584" y="1101"/>
                    <a:ext cx="0" cy="25"/>
                  </a:xfrm>
                  <a:prstGeom prst="line">
                    <a:avLst/>
                  </a:prstGeom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0264" name="Line 28"/>
                  <p:cNvSpPr/>
                  <p:nvPr>
                    <p:custDataLst>
                      <p:tags r:id="rId54"/>
                    </p:custDataLst>
                  </p:nvPr>
                </p:nvSpPr>
                <p:spPr>
                  <a:xfrm>
                    <a:off x="947" y="1101"/>
                    <a:ext cx="0" cy="25"/>
                  </a:xfrm>
                  <a:prstGeom prst="line">
                    <a:avLst/>
                  </a:prstGeom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0265" name="Line 29"/>
                  <p:cNvSpPr/>
                  <p:nvPr>
                    <p:custDataLst>
                      <p:tags r:id="rId55"/>
                    </p:custDataLst>
                  </p:nvPr>
                </p:nvSpPr>
                <p:spPr>
                  <a:xfrm>
                    <a:off x="1287" y="1101"/>
                    <a:ext cx="0" cy="25"/>
                  </a:xfrm>
                  <a:prstGeom prst="line">
                    <a:avLst/>
                  </a:prstGeom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0266" name="Line 30"/>
                  <p:cNvSpPr/>
                  <p:nvPr>
                    <p:custDataLst>
                      <p:tags r:id="rId56"/>
                    </p:custDataLst>
                  </p:nvPr>
                </p:nvSpPr>
                <p:spPr>
                  <a:xfrm>
                    <a:off x="1639" y="1101"/>
                    <a:ext cx="0" cy="25"/>
                  </a:xfrm>
                  <a:prstGeom prst="line">
                    <a:avLst/>
                  </a:prstGeom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0267" name="Line 31"/>
                  <p:cNvSpPr/>
                  <p:nvPr>
                    <p:custDataLst>
                      <p:tags r:id="rId57"/>
                    </p:custDataLst>
                  </p:nvPr>
                </p:nvSpPr>
                <p:spPr>
                  <a:xfrm>
                    <a:off x="2002" y="1101"/>
                    <a:ext cx="0" cy="25"/>
                  </a:xfrm>
                  <a:prstGeom prst="line">
                    <a:avLst/>
                  </a:prstGeom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0268" name="Line 32"/>
                  <p:cNvSpPr/>
                  <p:nvPr>
                    <p:custDataLst>
                      <p:tags r:id="rId58"/>
                    </p:custDataLst>
                  </p:nvPr>
                </p:nvSpPr>
                <p:spPr>
                  <a:xfrm>
                    <a:off x="2342" y="1101"/>
                    <a:ext cx="0" cy="25"/>
                  </a:xfrm>
                  <a:prstGeom prst="line">
                    <a:avLst/>
                  </a:prstGeom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0269" name="Line 33"/>
                  <p:cNvSpPr/>
                  <p:nvPr>
                    <p:custDataLst>
                      <p:tags r:id="rId59"/>
                    </p:custDataLst>
                  </p:nvPr>
                </p:nvSpPr>
                <p:spPr>
                  <a:xfrm>
                    <a:off x="2694" y="1101"/>
                    <a:ext cx="0" cy="25"/>
                  </a:xfrm>
                  <a:prstGeom prst="line">
                    <a:avLst/>
                  </a:prstGeom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0270" name="Line 34"/>
                  <p:cNvSpPr/>
                  <p:nvPr>
                    <p:custDataLst>
                      <p:tags r:id="rId60"/>
                    </p:custDataLst>
                  </p:nvPr>
                </p:nvSpPr>
                <p:spPr>
                  <a:xfrm>
                    <a:off x="3057" y="1101"/>
                    <a:ext cx="0" cy="25"/>
                  </a:xfrm>
                  <a:prstGeom prst="line">
                    <a:avLst/>
                  </a:prstGeom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0271" name="Line 35"/>
                  <p:cNvSpPr/>
                  <p:nvPr>
                    <p:custDataLst>
                      <p:tags r:id="rId61"/>
                    </p:custDataLst>
                  </p:nvPr>
                </p:nvSpPr>
                <p:spPr>
                  <a:xfrm>
                    <a:off x="3395" y="1101"/>
                    <a:ext cx="0" cy="25"/>
                  </a:xfrm>
                  <a:prstGeom prst="line">
                    <a:avLst/>
                  </a:prstGeom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0272" name="Line 36"/>
                  <p:cNvSpPr/>
                  <p:nvPr>
                    <p:custDataLst>
                      <p:tags r:id="rId62"/>
                    </p:custDataLst>
                  </p:nvPr>
                </p:nvSpPr>
                <p:spPr>
                  <a:xfrm>
                    <a:off x="4101" y="1101"/>
                    <a:ext cx="0" cy="25"/>
                  </a:xfrm>
                  <a:prstGeom prst="line">
                    <a:avLst/>
                  </a:prstGeom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0273" name="Line 37"/>
                  <p:cNvSpPr/>
                  <p:nvPr>
                    <p:custDataLst>
                      <p:tags r:id="rId63"/>
                    </p:custDataLst>
                  </p:nvPr>
                </p:nvSpPr>
                <p:spPr>
                  <a:xfrm>
                    <a:off x="3736" y="1101"/>
                    <a:ext cx="0" cy="25"/>
                  </a:xfrm>
                  <a:prstGeom prst="line">
                    <a:avLst/>
                  </a:prstGeom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10274" name="Rectangle 38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385" y="1182"/>
                  <a:ext cx="206" cy="307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10</a:t>
                  </a:r>
                </a:p>
              </p:txBody>
            </p:sp>
            <p:sp>
              <p:nvSpPr>
                <p:cNvPr id="10275" name="Rectangle 39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538" y="1120"/>
                  <a:ext cx="189" cy="229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-12</a:t>
                  </a:r>
                </a:p>
              </p:txBody>
            </p:sp>
            <p:sp>
              <p:nvSpPr>
                <p:cNvPr id="10276" name="Rectangle 40"/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1095" y="1182"/>
                  <a:ext cx="205" cy="307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10</a:t>
                  </a:r>
                </a:p>
              </p:txBody>
            </p:sp>
            <p:sp>
              <p:nvSpPr>
                <p:cNvPr id="10277" name="Rectangle 41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1236" y="1120"/>
                  <a:ext cx="149" cy="229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-8</a:t>
                  </a:r>
                </a:p>
              </p:txBody>
            </p:sp>
            <p:sp>
              <p:nvSpPr>
                <p:cNvPr id="10278" name="Rectangle 42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1813" y="1182"/>
                  <a:ext cx="205" cy="307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10</a:t>
                  </a:r>
                </a:p>
              </p:txBody>
            </p:sp>
            <p:sp>
              <p:nvSpPr>
                <p:cNvPr id="10279" name="Rectangle 43"/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1966" y="1120"/>
                  <a:ext cx="149" cy="229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-4</a:t>
                  </a:r>
                </a:p>
              </p:txBody>
            </p:sp>
            <p:sp>
              <p:nvSpPr>
                <p:cNvPr id="10280" name="Rectangle 44"/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3182" y="1182"/>
                  <a:ext cx="206" cy="307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10</a:t>
                  </a:r>
                </a:p>
              </p:txBody>
            </p:sp>
            <p:sp>
              <p:nvSpPr>
                <p:cNvPr id="10281" name="Rectangle 45"/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3335" y="1120"/>
                  <a:ext cx="125" cy="229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4</a:t>
                  </a:r>
                </a:p>
              </p:txBody>
            </p:sp>
            <p:sp>
              <p:nvSpPr>
                <p:cNvPr id="10282" name="Rectangle 46"/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2593" y="1182"/>
                  <a:ext cx="145" cy="307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1</a:t>
                  </a:r>
                </a:p>
              </p:txBody>
            </p:sp>
            <p:sp>
              <p:nvSpPr>
                <p:cNvPr id="10283" name="Rectangle 47"/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3920" y="1182"/>
                  <a:ext cx="206" cy="307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10</a:t>
                  </a:r>
                </a:p>
              </p:txBody>
            </p:sp>
            <p:sp>
              <p:nvSpPr>
                <p:cNvPr id="10284" name="Rectangle 48"/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4085" y="1120"/>
                  <a:ext cx="125" cy="229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8</a:t>
                  </a:r>
                </a:p>
              </p:txBody>
            </p:sp>
            <p:sp>
              <p:nvSpPr>
                <p:cNvPr id="10285" name="Rectangle 49"/>
                <p:cNvSpPr/>
                <p:nvPr>
                  <p:custDataLst>
                    <p:tags r:id="rId32"/>
                  </p:custDataLst>
                </p:nvPr>
              </p:nvSpPr>
              <p:spPr>
                <a:xfrm>
                  <a:off x="1515" y="835"/>
                  <a:ext cx="71" cy="28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286" name="Line 50"/>
                <p:cNvSpPr/>
                <p:nvPr>
                  <p:custDataLst>
                    <p:tags r:id="rId33"/>
                  </p:custDataLst>
                </p:nvPr>
              </p:nvSpPr>
              <p:spPr>
                <a:xfrm>
                  <a:off x="1499" y="792"/>
                  <a:ext cx="1" cy="333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87" name="Line 51"/>
                <p:cNvSpPr/>
                <p:nvPr>
                  <p:custDataLst>
                    <p:tags r:id="rId34"/>
                  </p:custDataLst>
                </p:nvPr>
              </p:nvSpPr>
              <p:spPr>
                <a:xfrm flipH="1">
                  <a:off x="742" y="1144"/>
                  <a:ext cx="750" cy="834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88" name="Line 52"/>
                <p:cNvSpPr/>
                <p:nvPr>
                  <p:custDataLst>
                    <p:tags r:id="rId35"/>
                  </p:custDataLst>
                </p:nvPr>
              </p:nvSpPr>
              <p:spPr>
                <a:xfrm>
                  <a:off x="1605" y="1144"/>
                  <a:ext cx="734" cy="834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89" name="Line 53"/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1157" y="802"/>
                  <a:ext cx="1" cy="141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90" name="Line 54"/>
                <p:cNvSpPr/>
                <p:nvPr>
                  <p:custDataLst>
                    <p:tags r:id="rId37"/>
                  </p:custDataLst>
                </p:nvPr>
              </p:nvSpPr>
              <p:spPr>
                <a:xfrm>
                  <a:off x="1595" y="789"/>
                  <a:ext cx="1" cy="333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91" name="Line 55"/>
                <p:cNvSpPr/>
                <p:nvPr>
                  <p:custDataLst>
                    <p:tags r:id="rId38"/>
                  </p:custDataLst>
                </p:nvPr>
              </p:nvSpPr>
              <p:spPr>
                <a:xfrm>
                  <a:off x="581" y="802"/>
                  <a:ext cx="1" cy="141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92" name="Line 56"/>
                <p:cNvSpPr/>
                <p:nvPr>
                  <p:custDataLst>
                    <p:tags r:id="rId39"/>
                  </p:custDataLst>
                </p:nvPr>
              </p:nvSpPr>
              <p:spPr>
                <a:xfrm>
                  <a:off x="229" y="802"/>
                  <a:ext cx="1" cy="141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93" name="Line 57"/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2128" y="802"/>
                  <a:ext cx="1" cy="141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94" name="Line 58"/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2608" y="802"/>
                  <a:ext cx="1" cy="141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95" name="Line 59"/>
                <p:cNvSpPr/>
                <p:nvPr>
                  <p:custDataLst>
                    <p:tags r:id="rId42"/>
                  </p:custDataLst>
                </p:nvPr>
              </p:nvSpPr>
              <p:spPr>
                <a:xfrm>
                  <a:off x="2992" y="802"/>
                  <a:ext cx="1" cy="141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96" name="Line 60"/>
                <p:cNvSpPr/>
                <p:nvPr>
                  <p:custDataLst>
                    <p:tags r:id="rId43"/>
                  </p:custDataLst>
                </p:nvPr>
              </p:nvSpPr>
              <p:spPr>
                <a:xfrm>
                  <a:off x="2800" y="802"/>
                  <a:ext cx="1" cy="141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97" name="Line 61"/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3258" y="802"/>
                  <a:ext cx="1" cy="141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98" name="Line 62"/>
                <p:cNvSpPr/>
                <p:nvPr>
                  <p:custDataLst>
                    <p:tags r:id="rId45"/>
                  </p:custDataLst>
                </p:nvPr>
              </p:nvSpPr>
              <p:spPr>
                <a:xfrm>
                  <a:off x="3588" y="802"/>
                  <a:ext cx="1" cy="141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99" name="Line 63"/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4089" y="802"/>
                  <a:ext cx="1" cy="141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grpSp>
              <p:nvGrpSpPr>
                <p:cNvPr id="10300" name="Group 64"/>
                <p:cNvGrpSpPr/>
                <p:nvPr/>
              </p:nvGrpSpPr>
              <p:grpSpPr>
                <a:xfrm>
                  <a:off x="3577" y="440"/>
                  <a:ext cx="435" cy="371"/>
                  <a:chOff x="3577" y="440"/>
                  <a:chExt cx="435" cy="371"/>
                </a:xfrm>
              </p:grpSpPr>
              <p:sp>
                <p:nvSpPr>
                  <p:cNvPr id="10301" name="Rectangle 65"/>
                  <p:cNvSpPr/>
                  <p:nvPr>
                    <p:custDataLst>
                      <p:tags r:id="rId49"/>
                    </p:custDataLst>
                  </p:nvPr>
                </p:nvSpPr>
                <p:spPr>
                  <a:xfrm>
                    <a:off x="3577" y="556"/>
                    <a:ext cx="435" cy="255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lIns="90488" tIns="44450" rIns="90488" bIns="44450" anchor="t" anchorCtr="0">
                    <a:spAutoFit/>
                  </a:bodyPr>
                  <a:lstStyle/>
                  <a:p>
                    <a:pPr eaLnBrk="0" hangingPunct="0"/>
                    <a:r>
                      <a:rPr lang="en-US" altLang="zh-CN" sz="1400" dirty="0">
                        <a:latin typeface="Arial" panose="020B0604020202020204" pitchFamily="34" charset="0"/>
                        <a:ea typeface="宋体" panose="02010600030101010101" pitchFamily="2" charset="-122"/>
                      </a:rPr>
                      <a:t>electricity</a:t>
                    </a:r>
                  </a:p>
                </p:txBody>
              </p:sp>
              <p:sp>
                <p:nvSpPr>
                  <p:cNvPr id="10302" name="Rectangle 66"/>
                  <p:cNvSpPr/>
                  <p:nvPr>
                    <p:custDataLst>
                      <p:tags r:id="rId50"/>
                    </p:custDataLst>
                  </p:nvPr>
                </p:nvSpPr>
                <p:spPr>
                  <a:xfrm>
                    <a:off x="3720" y="440"/>
                    <a:ext cx="203" cy="255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lIns="90488" tIns="44450" rIns="90488" bIns="44450" anchor="t" anchorCtr="0">
                    <a:spAutoFit/>
                  </a:bodyPr>
                  <a:lstStyle/>
                  <a:p>
                    <a:pPr eaLnBrk="0" hangingPunct="0"/>
                    <a:r>
                      <a:rPr lang="en-US" altLang="zh-CN" sz="1400" dirty="0">
                        <a:latin typeface="Arial" panose="020B0604020202020204" pitchFamily="34" charset="0"/>
                        <a:ea typeface="宋体" panose="02010600030101010101" pitchFamily="2" charset="-122"/>
                      </a:rPr>
                      <a:t>AC</a:t>
                    </a:r>
                  </a:p>
                </p:txBody>
              </p:sp>
            </p:grpSp>
            <p:grpSp>
              <p:nvGrpSpPr>
                <p:cNvPr id="10303" name="Group 67"/>
                <p:cNvGrpSpPr/>
                <p:nvPr/>
              </p:nvGrpSpPr>
              <p:grpSpPr>
                <a:xfrm>
                  <a:off x="2967" y="433"/>
                  <a:ext cx="335" cy="374"/>
                  <a:chOff x="2967" y="433"/>
                  <a:chExt cx="335" cy="374"/>
                </a:xfrm>
              </p:grpSpPr>
              <p:sp>
                <p:nvSpPr>
                  <p:cNvPr id="10304" name="Rectangle 68"/>
                  <p:cNvSpPr/>
                  <p:nvPr>
                    <p:custDataLst>
                      <p:tags r:id="rId47"/>
                    </p:custDataLst>
                  </p:nvPr>
                </p:nvSpPr>
                <p:spPr>
                  <a:xfrm>
                    <a:off x="2988" y="433"/>
                    <a:ext cx="314" cy="255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lIns="90488" tIns="44450" rIns="90488" bIns="44450" anchor="t" anchorCtr="0">
                    <a:spAutoFit/>
                  </a:bodyPr>
                  <a:lstStyle/>
                  <a:p>
                    <a:pPr eaLnBrk="0" hangingPunct="0"/>
                    <a:r>
                      <a:rPr lang="en-US" altLang="zh-CN" sz="1400" dirty="0">
                        <a:latin typeface="Arial" panose="020B0604020202020204" pitchFamily="34" charset="0"/>
                        <a:ea typeface="宋体" panose="02010600030101010101" pitchFamily="2" charset="-122"/>
                      </a:rPr>
                      <a:t>Short-</a:t>
                    </a:r>
                  </a:p>
                </p:txBody>
              </p:sp>
              <p:sp>
                <p:nvSpPr>
                  <p:cNvPr id="10305" name="Rectangle 69"/>
                  <p:cNvSpPr/>
                  <p:nvPr>
                    <p:custDataLst>
                      <p:tags r:id="rId48"/>
                    </p:custDataLst>
                  </p:nvPr>
                </p:nvSpPr>
                <p:spPr>
                  <a:xfrm>
                    <a:off x="2967" y="552"/>
                    <a:ext cx="281" cy="255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lIns="90488" tIns="44450" rIns="90488" bIns="44450" anchor="t" anchorCtr="0">
                    <a:spAutoFit/>
                  </a:bodyPr>
                  <a:lstStyle/>
                  <a:p>
                    <a:pPr eaLnBrk="0" hangingPunct="0"/>
                    <a:r>
                      <a:rPr lang="en-US" altLang="zh-CN" sz="1400" dirty="0">
                        <a:latin typeface="Arial" panose="020B0604020202020204" pitchFamily="34" charset="0"/>
                        <a:ea typeface="宋体" panose="02010600030101010101" pitchFamily="2" charset="-122"/>
                      </a:rPr>
                      <a:t>wave</a:t>
                    </a:r>
                  </a:p>
                </p:txBody>
              </p:sp>
            </p:grpSp>
          </p:grpSp>
          <p:grpSp>
            <p:nvGrpSpPr>
              <p:cNvPr id="10306" name="Group 70"/>
              <p:cNvGrpSpPr/>
              <p:nvPr/>
            </p:nvGrpSpPr>
            <p:grpSpPr>
              <a:xfrm>
                <a:off x="212" y="1331"/>
                <a:ext cx="3651" cy="1011"/>
                <a:chOff x="212" y="1331"/>
                <a:chExt cx="3651" cy="1011"/>
              </a:xfrm>
            </p:grpSpPr>
            <p:sp>
              <p:nvSpPr>
                <p:cNvPr id="10307" name="Line 71"/>
                <p:cNvSpPr/>
                <p:nvPr>
                  <p:custDataLst>
                    <p:tags r:id="rId3"/>
                  </p:custDataLst>
                </p:nvPr>
              </p:nvSpPr>
              <p:spPr>
                <a:xfrm flipH="1">
                  <a:off x="521" y="1859"/>
                  <a:ext cx="14" cy="78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308" name="Rectangle 72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212" y="1925"/>
                  <a:ext cx="647" cy="25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2000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400 </a:t>
                  </a:r>
                  <a:r>
                    <a:rPr lang="en-US" altLang="zh-CN" sz="2000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nm</a:t>
                  </a:r>
                </a:p>
              </p:txBody>
            </p:sp>
            <p:sp>
              <p:nvSpPr>
                <p:cNvPr id="10309" name="Rectangle 73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1087" y="1925"/>
                  <a:ext cx="647" cy="25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2000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500 </a:t>
                  </a:r>
                  <a:r>
                    <a:rPr lang="en-US" altLang="zh-CN" sz="2000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nm</a:t>
                  </a:r>
                </a:p>
              </p:txBody>
            </p:sp>
            <p:sp>
              <p:nvSpPr>
                <p:cNvPr id="10310" name="Rectangle 74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2851" y="1925"/>
                  <a:ext cx="647" cy="25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zh-CN" altLang="en-US" sz="2000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700 </a:t>
                  </a:r>
                  <a:r>
                    <a:rPr lang="en-US" altLang="zh-CN" sz="2000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nm</a:t>
                  </a:r>
                </a:p>
              </p:txBody>
            </p:sp>
            <p:sp>
              <p:nvSpPr>
                <p:cNvPr id="10311" name="Rectangle 75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1050" y="2112"/>
                  <a:ext cx="2427" cy="23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90488" tIns="44450" rIns="90488" bIns="44450" anchor="t" anchorCtr="0">
                  <a:spAutoFit/>
                </a:bodyPr>
                <a:lstStyle/>
                <a:p>
                  <a:pPr eaLnBrk="0" hangingPunct="0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Wavelength in nanometers (nm)</a:t>
                  </a:r>
                </a:p>
              </p:txBody>
            </p:sp>
            <p:grpSp>
              <p:nvGrpSpPr>
                <p:cNvPr id="10312" name="Group 76"/>
                <p:cNvGrpSpPr/>
                <p:nvPr/>
              </p:nvGrpSpPr>
              <p:grpSpPr>
                <a:xfrm>
                  <a:off x="364" y="1331"/>
                  <a:ext cx="3499" cy="606"/>
                  <a:chOff x="364" y="1331"/>
                  <a:chExt cx="3499" cy="606"/>
                </a:xfrm>
              </p:grpSpPr>
              <p:pic>
                <p:nvPicPr>
                  <p:cNvPr id="10313" name="Picture 77"/>
                  <p:cNvPicPr/>
                  <p:nvPr>
                    <p:custDataLst>
                      <p:tags r:id="rId8"/>
                    </p:custDataLst>
                  </p:nvPr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64" y="1558"/>
                    <a:ext cx="3499" cy="29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</p:pic>
              <p:sp>
                <p:nvSpPr>
                  <p:cNvPr id="10314" name="Line 78"/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 flipH="1">
                    <a:off x="1397" y="1853"/>
                    <a:ext cx="15" cy="78"/>
                  </a:xfrm>
                  <a:prstGeom prst="line">
                    <a:avLst/>
                  </a:prstGeom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0315" name="Line 79"/>
                  <p:cNvSpPr/>
                  <p:nvPr>
                    <p:custDataLst>
                      <p:tags r:id="rId10"/>
                    </p:custDataLst>
                  </p:nvPr>
                </p:nvSpPr>
                <p:spPr>
                  <a:xfrm flipH="1">
                    <a:off x="2257" y="1859"/>
                    <a:ext cx="14" cy="78"/>
                  </a:xfrm>
                  <a:prstGeom prst="line">
                    <a:avLst/>
                  </a:prstGeom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0316" name="Line 80"/>
                  <p:cNvSpPr/>
                  <p:nvPr>
                    <p:custDataLst>
                      <p:tags r:id="rId11"/>
                    </p:custDataLst>
                  </p:nvPr>
                </p:nvSpPr>
                <p:spPr>
                  <a:xfrm flipH="1">
                    <a:off x="3152" y="1859"/>
                    <a:ext cx="13" cy="78"/>
                  </a:xfrm>
                  <a:prstGeom prst="line">
                    <a:avLst/>
                  </a:prstGeom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0317" name="Rectangle 81"/>
                  <p:cNvSpPr/>
                  <p:nvPr>
                    <p:custDataLst>
                      <p:tags r:id="rId12"/>
                    </p:custDataLst>
                  </p:nvPr>
                </p:nvSpPr>
                <p:spPr>
                  <a:xfrm>
                    <a:off x="1597" y="1331"/>
                    <a:ext cx="759" cy="211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lIns="90488" tIns="44450" rIns="90488" bIns="44450" anchor="t" anchorCtr="0">
                    <a:spAutoFit/>
                  </a:bodyPr>
                  <a:lstStyle/>
                  <a:p>
                    <a:pPr eaLnBrk="0" hangingPunct="0"/>
                    <a:r>
                      <a:rPr lang="en-US" altLang="zh-CN" sz="1600" dirty="0">
                        <a:latin typeface="Arial" panose="020B0604020202020204" pitchFamily="34" charset="0"/>
                        <a:ea typeface="宋体" panose="02010600030101010101" pitchFamily="2" charset="-122"/>
                      </a:rPr>
                      <a:t>Visible light</a:t>
                    </a:r>
                  </a:p>
                </p:txBody>
              </p:sp>
            </p:grpSp>
          </p:grpSp>
        </p:grpSp>
      </p:grpSp>
      <p:sp>
        <p:nvSpPr>
          <p:cNvPr id="10318" name="Text Box 82"/>
          <p:cNvSpPr txBox="1"/>
          <p:nvPr>
            <p:custDataLst>
              <p:tags r:id="rId2"/>
            </p:custDataLst>
          </p:nvPr>
        </p:nvSpPr>
        <p:spPr>
          <a:xfrm>
            <a:off x="1174750" y="1938338"/>
            <a:ext cx="2287905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1666, Newton.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Gray Level to Color Transformation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50</a:t>
            </a:fld>
            <a:endParaRPr lang="en-US" dirty="0"/>
          </a:p>
        </p:txBody>
      </p:sp>
      <p:sp>
        <p:nvSpPr>
          <p:cNvPr id="67587" name="Text Box 6"/>
          <p:cNvSpPr txBox="1"/>
          <p:nvPr>
            <p:custDataLst>
              <p:tags r:id="rId1"/>
            </p:custDataLst>
          </p:nvPr>
        </p:nvSpPr>
        <p:spPr>
          <a:xfrm>
            <a:off x="748029" y="5403858"/>
            <a:ext cx="10880090" cy="1135054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Note: These are transformations on the gray level values of an image and not functions of position.</a:t>
            </a:r>
          </a:p>
        </p:txBody>
      </p:sp>
      <p:pic>
        <p:nvPicPr>
          <p:cNvPr id="3" name="图片 2" descr="202303142106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02" y="1230483"/>
            <a:ext cx="10532745" cy="412051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Gray Level to Color Transformation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6" name="Group 7"/>
          <p:cNvGrpSpPr>
            <a:grpSpLocks/>
          </p:cNvGrpSpPr>
          <p:nvPr/>
        </p:nvGrpSpPr>
        <p:grpSpPr bwMode="auto">
          <a:xfrm>
            <a:off x="2828040" y="1255713"/>
            <a:ext cx="7232650" cy="5465762"/>
            <a:chOff x="658" y="801"/>
            <a:chExt cx="4556" cy="344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4" r="6534" b="17488"/>
            <a:stretch>
              <a:fillRect/>
            </a:stretch>
          </p:blipFill>
          <p:spPr bwMode="auto">
            <a:xfrm>
              <a:off x="658" y="801"/>
              <a:ext cx="3406" cy="2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17" r="3448" b="56281"/>
            <a:stretch>
              <a:fillRect/>
            </a:stretch>
          </p:blipFill>
          <p:spPr bwMode="auto">
            <a:xfrm>
              <a:off x="2365" y="2238"/>
              <a:ext cx="2849" cy="2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Gray Level to Color Transformation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2327140" y="1257300"/>
            <a:ext cx="6945312" cy="5600700"/>
            <a:chOff x="1243" y="792"/>
            <a:chExt cx="4375" cy="3528"/>
          </a:xfrm>
        </p:grpSpPr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4" r="6534" b="17488"/>
            <a:stretch>
              <a:fillRect/>
            </a:stretch>
          </p:blipFill>
          <p:spPr bwMode="auto">
            <a:xfrm>
              <a:off x="2212" y="792"/>
              <a:ext cx="3406" cy="2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83" t="45921" r="11430" b="9116"/>
            <a:stretch>
              <a:fillRect/>
            </a:stretch>
          </p:blipFill>
          <p:spPr bwMode="auto">
            <a:xfrm>
              <a:off x="1243" y="2199"/>
              <a:ext cx="2670" cy="2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4413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Gray Level to Color Transformation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53</a:t>
            </a:fld>
            <a:endParaRPr lang="en-US" dirty="0"/>
          </a:p>
        </p:txBody>
      </p:sp>
      <p:pic>
        <p:nvPicPr>
          <p:cNvPr id="3" name="图片 2" descr="20230314211107"/>
          <p:cNvPicPr>
            <a:picLocks noChangeAspect="1"/>
          </p:cNvPicPr>
          <p:nvPr/>
        </p:nvPicPr>
        <p:blipFill>
          <a:blip r:embed="rId3"/>
          <a:srcRect l="3023" t="1089" r="11819"/>
          <a:stretch>
            <a:fillRect/>
          </a:stretch>
        </p:blipFill>
        <p:spPr>
          <a:xfrm>
            <a:off x="688340" y="1444625"/>
            <a:ext cx="10920730" cy="470471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Gray Level to Color Transformation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54</a:t>
            </a:fld>
            <a:endParaRPr lang="en-US" dirty="0"/>
          </a:p>
        </p:txBody>
      </p:sp>
      <p:pic>
        <p:nvPicPr>
          <p:cNvPr id="72706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1850" y="1206500"/>
            <a:ext cx="10597515" cy="52533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  <a:sym typeface="+mn-ea"/>
              </a:rPr>
              <a:t>Summary</a:t>
            </a:r>
            <a:endParaRPr lang="en-GB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55</a:t>
            </a:fld>
            <a:endParaRPr lang="en-US" dirty="0"/>
          </a:p>
        </p:txBody>
      </p:sp>
      <p:sp>
        <p:nvSpPr>
          <p:cNvPr id="74754" name="Rectangle 3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80720" y="1333500"/>
            <a:ext cx="10898505" cy="460819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buNone/>
            </a:pPr>
            <a:r>
              <a:rPr lang="en-IE" altLang="zh-CN" dirty="0"/>
              <a:t>In this lecture we have learned:</a:t>
            </a:r>
          </a:p>
          <a:p>
            <a:pPr marL="342900" indent="-342900"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IE" altLang="zh-CN" dirty="0"/>
              <a:t>Color Fundaments</a:t>
            </a:r>
          </a:p>
          <a:p>
            <a:pPr marL="342900" indent="-342900"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IE" altLang="zh-CN" dirty="0"/>
              <a:t>Color Model</a:t>
            </a:r>
          </a:p>
          <a:p>
            <a:pPr marL="342900" indent="-342900"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IE" altLang="zh-CN" dirty="0"/>
              <a:t>Pseudo-color processing</a:t>
            </a:r>
          </a:p>
          <a:p>
            <a:pPr marL="342900" indent="-342900"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endParaRPr lang="en-IE" altLang="zh-CN" dirty="0"/>
          </a:p>
          <a:p>
            <a:pPr marL="342900" indent="-342900"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IE" altLang="zh-CN" dirty="0"/>
              <a:t>Next we will look at:</a:t>
            </a:r>
          </a:p>
          <a:p>
            <a:pPr marL="342900" indent="-342900"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IE" altLang="zh-CN" dirty="0"/>
              <a:t>Full-color transformation</a:t>
            </a:r>
          </a:p>
          <a:p>
            <a:pPr marL="342900" indent="-342900"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IE" altLang="zh-CN" dirty="0"/>
              <a:t>Smoothing and Sharpening</a:t>
            </a:r>
          </a:p>
          <a:p>
            <a:pPr marL="342900" indent="-342900"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IE" altLang="zh-CN" dirty="0"/>
              <a:t>Color Slicing</a:t>
            </a:r>
          </a:p>
          <a:p>
            <a:pPr marL="342900" indent="-342900"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IE" altLang="zh-CN" dirty="0"/>
              <a:t>Noise in color images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>
              <a:buClrTx/>
              <a:buSzTx/>
              <a:buFontTx/>
            </a:pPr>
            <a:r>
              <a:rPr lang="en-IE" altLang="zh-CN">
                <a:ea typeface="宋体" panose="02010600030101010101" pitchFamily="2" charset="-122"/>
                <a:sym typeface="+mn-ea"/>
              </a:rPr>
              <a:t>Color Fundamental</a:t>
            </a:r>
            <a:endParaRPr lang="en-IE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sp>
        <p:nvSpPr>
          <p:cNvPr id="11265" name="Rectangle 2"/>
          <p:cNvSpPr/>
          <p:nvPr>
            <p:custDataLst>
              <p:tags r:id="rId1"/>
            </p:custDataLst>
          </p:nvPr>
        </p:nvSpPr>
        <p:spPr>
          <a:xfrm>
            <a:off x="559435" y="1183640"/>
            <a:ext cx="10901045" cy="193167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533400" indent="-53340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 and Spectra</a:t>
            </a:r>
          </a:p>
          <a:p>
            <a:pPr marL="914400" lvl="1" indent="-457200" algn="just" rtl="0" eaLnBrk="1" fontAlgn="base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har char="–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Visible light is an electromagnetic wave in the 400 nm-700 nm range. </a:t>
            </a:r>
          </a:p>
          <a:p>
            <a:pPr marL="914400" lvl="1" indent="-457200" algn="just" rtl="0" eaLnBrk="1" fontAlgn="base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har char="–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Most light we see is not one wavelength, it's a combination of many wavelengths. </a:t>
            </a:r>
          </a:p>
          <a:p>
            <a:pPr marL="914400" lvl="1" indent="-4572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–"/>
            </a:pP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20425" y="3794030"/>
            <a:ext cx="6106178" cy="282321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just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charset="0"/>
              <a:buChar char="Ø"/>
              <a:defRPr/>
            </a:pPr>
            <a:r>
              <a:rPr kumimoji="0" lang="en-IE" altLang="zh-CN" sz="2400" b="0" i="0" kern="0" spc="-10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colours that we perceive are determined by the nature of the light reflected from an object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charset="0"/>
              <a:buChar char="Ø"/>
              <a:defRPr/>
            </a:pPr>
            <a:r>
              <a:rPr kumimoji="0" lang="en-IE" altLang="zh-CN" sz="2400" b="0" i="0" kern="0" spc="-10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 object that reflects light that is balance in all visible wavelengths appears white to the observer.</a:t>
            </a:r>
          </a:p>
        </p:txBody>
      </p:sp>
      <p:grpSp>
        <p:nvGrpSpPr>
          <p:cNvPr id="7" name="Group 4"/>
          <p:cNvGrpSpPr/>
          <p:nvPr/>
        </p:nvGrpSpPr>
        <p:grpSpPr>
          <a:xfrm>
            <a:off x="7134639" y="3487735"/>
            <a:ext cx="4418965" cy="3089275"/>
            <a:chOff x="3045" y="2236"/>
            <a:chExt cx="2505" cy="1662"/>
          </a:xfrm>
        </p:grpSpPr>
        <p:sp>
          <p:nvSpPr>
            <p:cNvPr id="11269" name="AutoShape 5"/>
            <p:cNvSpPr/>
            <p:nvPr>
              <p:custDataLst>
                <p:tags r:id="rId3"/>
              </p:custDataLst>
            </p:nvPr>
          </p:nvSpPr>
          <p:spPr>
            <a:xfrm>
              <a:off x="4912" y="2366"/>
              <a:ext cx="638" cy="1451"/>
            </a:xfrm>
            <a:prstGeom prst="can">
              <a:avLst>
                <a:gd name="adj" fmla="val 56856"/>
              </a:avLst>
            </a:prstGeom>
            <a:gradFill rotWithShape="1">
              <a:gsLst>
                <a:gs pos="0">
                  <a:srgbClr val="33CC33"/>
                </a:gs>
                <a:gs pos="100000">
                  <a:srgbClr val="185E18"/>
                </a:gs>
              </a:gsLst>
              <a:lin ang="0" scaled="1"/>
              <a:tileRect/>
            </a:gradFill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70" name="AutoShape 6"/>
            <p:cNvSpPr/>
            <p:nvPr>
              <p:custDataLst>
                <p:tags r:id="rId4"/>
              </p:custDataLst>
            </p:nvPr>
          </p:nvSpPr>
          <p:spPr>
            <a:xfrm rot="1190185">
              <a:off x="3714" y="2578"/>
              <a:ext cx="1182" cy="442"/>
            </a:xfrm>
            <a:prstGeom prst="rightArrow">
              <a:avLst>
                <a:gd name="adj1" fmla="val 50000"/>
                <a:gd name="adj2" fmla="val 66830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IE" altLang="zh-CN" sz="1200" dirty="0">
                  <a:latin typeface="Arial" panose="020B0604020202020204" pitchFamily="34" charset="0"/>
                  <a:ea typeface="宋体" panose="02010600030101010101" pitchFamily="2" charset="-122"/>
                </a:rPr>
                <a:t>White Light</a:t>
              </a:r>
              <a:endParaRPr lang="en-US" altLang="zh-CN" sz="12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71" name="AutoShape 7"/>
            <p:cNvSpPr/>
            <p:nvPr>
              <p:custDataLst>
                <p:tags r:id="rId5"/>
              </p:custDataLst>
            </p:nvPr>
          </p:nvSpPr>
          <p:spPr>
            <a:xfrm>
              <a:off x="4585" y="2708"/>
              <a:ext cx="781" cy="781"/>
            </a:xfrm>
            <a:prstGeom prst="irregularSeal1">
              <a:avLst/>
            </a:prstGeom>
            <a:gradFill rotWithShape="1">
              <a:gsLst>
                <a:gs pos="0">
                  <a:srgbClr val="FF3399">
                    <a:alpha val="100000"/>
                  </a:srgbClr>
                </a:gs>
                <a:gs pos="25000">
                  <a:srgbClr val="FF6633">
                    <a:alpha val="100000"/>
                  </a:srgbClr>
                </a:gs>
                <a:gs pos="50000">
                  <a:srgbClr val="FFFF00">
                    <a:alpha val="100000"/>
                  </a:srgbClr>
                </a:gs>
                <a:gs pos="75000">
                  <a:srgbClr val="01A78F">
                    <a:alpha val="100000"/>
                  </a:srgbClr>
                </a:gs>
                <a:gs pos="100000">
                  <a:srgbClr val="3366FF">
                    <a:alpha val="100000"/>
                  </a:srgbClr>
                </a:gs>
              </a:gsLst>
              <a:lin ang="5400000" scaled="1"/>
              <a:tileRect/>
            </a:gra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ctr" anchorCtr="0"/>
            <a:lstStyle/>
            <a:p>
              <a:pPr algn="ctr"/>
              <a:r>
                <a:rPr lang="en-IE" altLang="zh-CN" sz="1200" dirty="0">
                  <a:latin typeface="Arial" panose="020B0604020202020204" pitchFamily="34" charset="0"/>
                  <a:ea typeface="宋体" panose="02010600030101010101" pitchFamily="2" charset="-122"/>
                </a:rPr>
                <a:t>Colours Absorbed</a:t>
              </a:r>
              <a:endParaRPr lang="en-US" altLang="zh-CN" sz="12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72" name="AutoShape 8"/>
            <p:cNvSpPr/>
            <p:nvPr>
              <p:custDataLst>
                <p:tags r:id="rId6"/>
              </p:custDataLst>
            </p:nvPr>
          </p:nvSpPr>
          <p:spPr>
            <a:xfrm rot="-766446">
              <a:off x="3707" y="3192"/>
              <a:ext cx="1141" cy="442"/>
            </a:xfrm>
            <a:prstGeom prst="leftArrow">
              <a:avLst>
                <a:gd name="adj1" fmla="val 50000"/>
                <a:gd name="adj2" fmla="val 64512"/>
              </a:avLst>
            </a:prstGeom>
            <a:solidFill>
              <a:srgbClr val="33CC33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IE" altLang="zh-CN" sz="1200" dirty="0">
                  <a:latin typeface="Arial" panose="020B0604020202020204" pitchFamily="34" charset="0"/>
                  <a:ea typeface="宋体" panose="02010600030101010101" pitchFamily="2" charset="-122"/>
                </a:rPr>
                <a:t>Green Light</a:t>
              </a:r>
              <a:endParaRPr lang="en-US" altLang="zh-CN" sz="12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73" name="AutoShape 9"/>
            <p:cNvSpPr/>
            <p:nvPr>
              <p:custDataLst>
                <p:tags r:id="rId7"/>
              </p:custDataLst>
            </p:nvPr>
          </p:nvSpPr>
          <p:spPr>
            <a:xfrm rot="-264804">
              <a:off x="3364" y="2236"/>
              <a:ext cx="504" cy="596"/>
            </a:xfrm>
            <a:prstGeom prst="irregularSeal2">
              <a:avLst/>
            </a:prstGeom>
            <a:gradFill rotWithShape="1">
              <a:gsLst>
                <a:gs pos="0">
                  <a:srgbClr val="FFEFD1">
                    <a:alpha val="100000"/>
                  </a:srgbClr>
                </a:gs>
                <a:gs pos="64999">
                  <a:srgbClr val="F0EBD5">
                    <a:alpha val="100000"/>
                  </a:srgbClr>
                </a:gs>
                <a:gs pos="100000">
                  <a:srgbClr val="D1C39F">
                    <a:alpha val="10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74" name="Litebulb"/>
            <p:cNvSpPr>
              <a:spLocks noEditPoints="1"/>
            </p:cNvSpPr>
            <p:nvPr>
              <p:custDataLst>
                <p:tags r:id="rId8"/>
              </p:custDataLst>
            </p:nvPr>
          </p:nvSpPr>
          <p:spPr>
            <a:xfrm rot="6497275">
              <a:off x="3266" y="2240"/>
              <a:ext cx="319" cy="4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21600" h="21600">
                  <a:moveTo>
                    <a:pt x="10825" y="21723"/>
                  </a:moveTo>
                  <a:lnTo>
                    <a:pt x="11215" y="21723"/>
                  </a:lnTo>
                  <a:lnTo>
                    <a:pt x="11552" y="21688"/>
                  </a:lnTo>
                  <a:lnTo>
                    <a:pt x="11916" y="21617"/>
                  </a:lnTo>
                  <a:lnTo>
                    <a:pt x="12253" y="21547"/>
                  </a:lnTo>
                  <a:lnTo>
                    <a:pt x="12617" y="21441"/>
                  </a:lnTo>
                  <a:lnTo>
                    <a:pt x="12902" y="21317"/>
                  </a:lnTo>
                  <a:lnTo>
                    <a:pt x="13162" y="21176"/>
                  </a:lnTo>
                  <a:lnTo>
                    <a:pt x="13396" y="21000"/>
                  </a:lnTo>
                  <a:lnTo>
                    <a:pt x="13655" y="20841"/>
                  </a:lnTo>
                  <a:lnTo>
                    <a:pt x="13863" y="20629"/>
                  </a:lnTo>
                  <a:lnTo>
                    <a:pt x="14045" y="20435"/>
                  </a:lnTo>
                  <a:lnTo>
                    <a:pt x="14200" y="20223"/>
                  </a:lnTo>
                  <a:lnTo>
                    <a:pt x="14356" y="19994"/>
                  </a:lnTo>
                  <a:lnTo>
                    <a:pt x="14460" y="19747"/>
                  </a:lnTo>
                  <a:lnTo>
                    <a:pt x="14512" y="19482"/>
                  </a:lnTo>
                  <a:lnTo>
                    <a:pt x="14512" y="19235"/>
                  </a:lnTo>
                  <a:lnTo>
                    <a:pt x="14512" y="19147"/>
                  </a:lnTo>
                  <a:lnTo>
                    <a:pt x="14512" y="18900"/>
                  </a:lnTo>
                  <a:lnTo>
                    <a:pt x="14512" y="18529"/>
                  </a:lnTo>
                  <a:lnTo>
                    <a:pt x="14512" y="18052"/>
                  </a:lnTo>
                  <a:lnTo>
                    <a:pt x="14512" y="17505"/>
                  </a:lnTo>
                  <a:lnTo>
                    <a:pt x="14512" y="16976"/>
                  </a:lnTo>
                  <a:lnTo>
                    <a:pt x="14512" y="16464"/>
                  </a:lnTo>
                  <a:lnTo>
                    <a:pt x="14512" y="15952"/>
                  </a:lnTo>
                  <a:lnTo>
                    <a:pt x="14512" y="15758"/>
                  </a:lnTo>
                  <a:lnTo>
                    <a:pt x="14616" y="15547"/>
                  </a:lnTo>
                  <a:lnTo>
                    <a:pt x="14694" y="15352"/>
                  </a:lnTo>
                  <a:lnTo>
                    <a:pt x="14798" y="15141"/>
                  </a:lnTo>
                  <a:lnTo>
                    <a:pt x="15161" y="14735"/>
                  </a:lnTo>
                  <a:lnTo>
                    <a:pt x="15602" y="14329"/>
                  </a:lnTo>
                  <a:lnTo>
                    <a:pt x="16745" y="13552"/>
                  </a:lnTo>
                  <a:lnTo>
                    <a:pt x="18043" y="12670"/>
                  </a:lnTo>
                  <a:lnTo>
                    <a:pt x="18744" y="12194"/>
                  </a:lnTo>
                  <a:lnTo>
                    <a:pt x="19341" y="11647"/>
                  </a:lnTo>
                  <a:lnTo>
                    <a:pt x="19938" y="11099"/>
                  </a:lnTo>
                  <a:lnTo>
                    <a:pt x="20483" y="10464"/>
                  </a:lnTo>
                  <a:lnTo>
                    <a:pt x="20743" y="10164"/>
                  </a:lnTo>
                  <a:lnTo>
                    <a:pt x="20950" y="9794"/>
                  </a:lnTo>
                  <a:lnTo>
                    <a:pt x="21132" y="9441"/>
                  </a:lnTo>
                  <a:lnTo>
                    <a:pt x="21288" y="9035"/>
                  </a:lnTo>
                  <a:lnTo>
                    <a:pt x="21444" y="8664"/>
                  </a:lnTo>
                  <a:lnTo>
                    <a:pt x="21548" y="8223"/>
                  </a:lnTo>
                  <a:lnTo>
                    <a:pt x="21600" y="7782"/>
                  </a:lnTo>
                  <a:lnTo>
                    <a:pt x="21600" y="7341"/>
                  </a:lnTo>
                  <a:lnTo>
                    <a:pt x="21600" y="6935"/>
                  </a:lnTo>
                  <a:lnTo>
                    <a:pt x="21548" y="6564"/>
                  </a:lnTo>
                  <a:lnTo>
                    <a:pt x="21496" y="6229"/>
                  </a:lnTo>
                  <a:lnTo>
                    <a:pt x="21392" y="5858"/>
                  </a:lnTo>
                  <a:lnTo>
                    <a:pt x="21288" y="5523"/>
                  </a:lnTo>
                  <a:lnTo>
                    <a:pt x="21132" y="5135"/>
                  </a:lnTo>
                  <a:lnTo>
                    <a:pt x="20950" y="4800"/>
                  </a:lnTo>
                  <a:lnTo>
                    <a:pt x="20743" y="4464"/>
                  </a:lnTo>
                  <a:lnTo>
                    <a:pt x="20535" y="4164"/>
                  </a:lnTo>
                  <a:lnTo>
                    <a:pt x="20301" y="3847"/>
                  </a:lnTo>
                  <a:lnTo>
                    <a:pt x="20042" y="3547"/>
                  </a:lnTo>
                  <a:lnTo>
                    <a:pt x="19782" y="3247"/>
                  </a:lnTo>
                  <a:lnTo>
                    <a:pt x="19133" y="2664"/>
                  </a:lnTo>
                  <a:lnTo>
                    <a:pt x="18458" y="2152"/>
                  </a:lnTo>
                  <a:lnTo>
                    <a:pt x="17705" y="1694"/>
                  </a:lnTo>
                  <a:lnTo>
                    <a:pt x="16849" y="1252"/>
                  </a:lnTo>
                  <a:lnTo>
                    <a:pt x="16407" y="1076"/>
                  </a:lnTo>
                  <a:lnTo>
                    <a:pt x="15940" y="900"/>
                  </a:lnTo>
                  <a:lnTo>
                    <a:pt x="15499" y="741"/>
                  </a:lnTo>
                  <a:lnTo>
                    <a:pt x="15057" y="600"/>
                  </a:lnTo>
                  <a:lnTo>
                    <a:pt x="14564" y="458"/>
                  </a:lnTo>
                  <a:lnTo>
                    <a:pt x="14045" y="335"/>
                  </a:lnTo>
                  <a:lnTo>
                    <a:pt x="13500" y="229"/>
                  </a:lnTo>
                  <a:lnTo>
                    <a:pt x="13006" y="158"/>
                  </a:lnTo>
                  <a:lnTo>
                    <a:pt x="12461" y="88"/>
                  </a:lnTo>
                  <a:lnTo>
                    <a:pt x="11968" y="52"/>
                  </a:lnTo>
                  <a:lnTo>
                    <a:pt x="11423" y="17"/>
                  </a:lnTo>
                  <a:lnTo>
                    <a:pt x="10825" y="17"/>
                  </a:lnTo>
                  <a:lnTo>
                    <a:pt x="10254" y="17"/>
                  </a:lnTo>
                  <a:lnTo>
                    <a:pt x="9709" y="52"/>
                  </a:lnTo>
                  <a:lnTo>
                    <a:pt x="9216" y="88"/>
                  </a:lnTo>
                  <a:lnTo>
                    <a:pt x="8671" y="158"/>
                  </a:lnTo>
                  <a:lnTo>
                    <a:pt x="8177" y="229"/>
                  </a:lnTo>
                  <a:lnTo>
                    <a:pt x="7632" y="335"/>
                  </a:lnTo>
                  <a:lnTo>
                    <a:pt x="7113" y="458"/>
                  </a:lnTo>
                  <a:lnTo>
                    <a:pt x="6620" y="600"/>
                  </a:lnTo>
                  <a:lnTo>
                    <a:pt x="6178" y="741"/>
                  </a:lnTo>
                  <a:lnTo>
                    <a:pt x="5737" y="900"/>
                  </a:lnTo>
                  <a:lnTo>
                    <a:pt x="5270" y="1076"/>
                  </a:lnTo>
                  <a:lnTo>
                    <a:pt x="4828" y="1252"/>
                  </a:lnTo>
                  <a:lnTo>
                    <a:pt x="3972" y="1694"/>
                  </a:lnTo>
                  <a:lnTo>
                    <a:pt x="3219" y="2152"/>
                  </a:lnTo>
                  <a:lnTo>
                    <a:pt x="2544" y="2664"/>
                  </a:lnTo>
                  <a:lnTo>
                    <a:pt x="1895" y="3247"/>
                  </a:lnTo>
                  <a:lnTo>
                    <a:pt x="1635" y="3547"/>
                  </a:lnTo>
                  <a:lnTo>
                    <a:pt x="1375" y="3847"/>
                  </a:lnTo>
                  <a:lnTo>
                    <a:pt x="1142" y="4164"/>
                  </a:lnTo>
                  <a:lnTo>
                    <a:pt x="934" y="4464"/>
                  </a:lnTo>
                  <a:lnTo>
                    <a:pt x="726" y="4800"/>
                  </a:lnTo>
                  <a:lnTo>
                    <a:pt x="545" y="5135"/>
                  </a:lnTo>
                  <a:lnTo>
                    <a:pt x="389" y="5523"/>
                  </a:lnTo>
                  <a:lnTo>
                    <a:pt x="285" y="5858"/>
                  </a:lnTo>
                  <a:lnTo>
                    <a:pt x="181" y="6229"/>
                  </a:lnTo>
                  <a:lnTo>
                    <a:pt x="129" y="6564"/>
                  </a:lnTo>
                  <a:lnTo>
                    <a:pt x="77" y="6935"/>
                  </a:lnTo>
                  <a:lnTo>
                    <a:pt x="77" y="7341"/>
                  </a:lnTo>
                  <a:lnTo>
                    <a:pt x="77" y="7782"/>
                  </a:lnTo>
                  <a:lnTo>
                    <a:pt x="129" y="8223"/>
                  </a:lnTo>
                  <a:lnTo>
                    <a:pt x="233" y="8664"/>
                  </a:lnTo>
                  <a:lnTo>
                    <a:pt x="389" y="9035"/>
                  </a:lnTo>
                  <a:lnTo>
                    <a:pt x="545" y="9441"/>
                  </a:lnTo>
                  <a:lnTo>
                    <a:pt x="726" y="9794"/>
                  </a:lnTo>
                  <a:lnTo>
                    <a:pt x="934" y="10164"/>
                  </a:lnTo>
                  <a:lnTo>
                    <a:pt x="1194" y="10464"/>
                  </a:lnTo>
                  <a:lnTo>
                    <a:pt x="1739" y="11099"/>
                  </a:lnTo>
                  <a:lnTo>
                    <a:pt x="2336" y="11647"/>
                  </a:lnTo>
                  <a:lnTo>
                    <a:pt x="2933" y="12194"/>
                  </a:lnTo>
                  <a:lnTo>
                    <a:pt x="3634" y="12670"/>
                  </a:lnTo>
                  <a:lnTo>
                    <a:pt x="4932" y="13552"/>
                  </a:lnTo>
                  <a:lnTo>
                    <a:pt x="6075" y="14329"/>
                  </a:lnTo>
                  <a:lnTo>
                    <a:pt x="6516" y="14735"/>
                  </a:lnTo>
                  <a:lnTo>
                    <a:pt x="6879" y="15141"/>
                  </a:lnTo>
                  <a:lnTo>
                    <a:pt x="6983" y="15352"/>
                  </a:lnTo>
                  <a:lnTo>
                    <a:pt x="7061" y="15547"/>
                  </a:lnTo>
                  <a:lnTo>
                    <a:pt x="7165" y="15758"/>
                  </a:lnTo>
                  <a:lnTo>
                    <a:pt x="7165" y="15952"/>
                  </a:lnTo>
                  <a:lnTo>
                    <a:pt x="7165" y="16464"/>
                  </a:lnTo>
                  <a:lnTo>
                    <a:pt x="7165" y="16976"/>
                  </a:lnTo>
                  <a:lnTo>
                    <a:pt x="7165" y="17505"/>
                  </a:lnTo>
                  <a:lnTo>
                    <a:pt x="7165" y="18052"/>
                  </a:lnTo>
                  <a:lnTo>
                    <a:pt x="7165" y="18529"/>
                  </a:lnTo>
                  <a:lnTo>
                    <a:pt x="7165" y="18900"/>
                  </a:lnTo>
                  <a:lnTo>
                    <a:pt x="7165" y="19147"/>
                  </a:lnTo>
                  <a:lnTo>
                    <a:pt x="7165" y="19235"/>
                  </a:lnTo>
                  <a:lnTo>
                    <a:pt x="7165" y="19482"/>
                  </a:lnTo>
                  <a:lnTo>
                    <a:pt x="7217" y="19747"/>
                  </a:lnTo>
                  <a:lnTo>
                    <a:pt x="7321" y="19994"/>
                  </a:lnTo>
                  <a:lnTo>
                    <a:pt x="7476" y="20223"/>
                  </a:lnTo>
                  <a:lnTo>
                    <a:pt x="7632" y="20435"/>
                  </a:lnTo>
                  <a:lnTo>
                    <a:pt x="7814" y="20629"/>
                  </a:lnTo>
                  <a:lnTo>
                    <a:pt x="8022" y="20841"/>
                  </a:lnTo>
                  <a:lnTo>
                    <a:pt x="8281" y="21000"/>
                  </a:lnTo>
                  <a:lnTo>
                    <a:pt x="8515" y="21176"/>
                  </a:lnTo>
                  <a:lnTo>
                    <a:pt x="8775" y="21317"/>
                  </a:lnTo>
                  <a:lnTo>
                    <a:pt x="9060" y="21441"/>
                  </a:lnTo>
                  <a:lnTo>
                    <a:pt x="9424" y="21547"/>
                  </a:lnTo>
                  <a:lnTo>
                    <a:pt x="9761" y="21617"/>
                  </a:lnTo>
                  <a:lnTo>
                    <a:pt x="10125" y="21688"/>
                  </a:lnTo>
                  <a:lnTo>
                    <a:pt x="10462" y="21723"/>
                  </a:lnTo>
                  <a:lnTo>
                    <a:pt x="10825" y="21723"/>
                  </a:lnTo>
                  <a:close/>
                </a:path>
                <a:path w="21600" h="21600">
                  <a:moveTo>
                    <a:pt x="9242" y="14417"/>
                  </a:moveTo>
                  <a:lnTo>
                    <a:pt x="8541" y="12035"/>
                  </a:lnTo>
                  <a:lnTo>
                    <a:pt x="7295" y="10129"/>
                  </a:lnTo>
                  <a:lnTo>
                    <a:pt x="6905" y="9652"/>
                  </a:lnTo>
                  <a:lnTo>
                    <a:pt x="8541" y="10182"/>
                  </a:lnTo>
                  <a:lnTo>
                    <a:pt x="9787" y="9547"/>
                  </a:lnTo>
                  <a:lnTo>
                    <a:pt x="11189" y="10129"/>
                  </a:lnTo>
                  <a:lnTo>
                    <a:pt x="12279" y="9547"/>
                  </a:lnTo>
                  <a:lnTo>
                    <a:pt x="13370" y="10076"/>
                  </a:lnTo>
                  <a:lnTo>
                    <a:pt x="14850" y="9652"/>
                  </a:lnTo>
                  <a:lnTo>
                    <a:pt x="12902" y="12247"/>
                  </a:lnTo>
                  <a:lnTo>
                    <a:pt x="12357" y="14417"/>
                  </a:lnTo>
                  <a:moveTo>
                    <a:pt x="7191" y="15952"/>
                  </a:moveTo>
                  <a:lnTo>
                    <a:pt x="14512" y="15952"/>
                  </a:lnTo>
                  <a:lnTo>
                    <a:pt x="14512" y="17064"/>
                  </a:lnTo>
                  <a:lnTo>
                    <a:pt x="7191" y="17047"/>
                  </a:lnTo>
                  <a:lnTo>
                    <a:pt x="7191" y="18123"/>
                  </a:lnTo>
                  <a:lnTo>
                    <a:pt x="14512" y="18158"/>
                  </a:lnTo>
                  <a:lnTo>
                    <a:pt x="14538" y="19182"/>
                  </a:lnTo>
                  <a:lnTo>
                    <a:pt x="7217" y="19182"/>
                  </a:lnTo>
                </a:path>
              </a:pathLst>
            </a:custGeom>
            <a:gradFill rotWithShape="1">
              <a:gsLst>
                <a:gs pos="0">
                  <a:srgbClr val="FFEFD1">
                    <a:alpha val="100000"/>
                  </a:srgbClr>
                </a:gs>
                <a:gs pos="64999">
                  <a:srgbClr val="F0EBD5">
                    <a:alpha val="100000"/>
                  </a:srgbClr>
                </a:gs>
                <a:gs pos="100000">
                  <a:srgbClr val="D1C39F">
                    <a:alpha val="100000"/>
                  </a:srgbClr>
                </a:gs>
              </a:gsLst>
              <a:path path="rect">
                <a:fillToRect l="50000" t="50000" r="50000" b="50000"/>
              </a:path>
              <a:tileRect/>
            </a:gradFill>
            <a:ln w="571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5" name="Oval 11"/>
            <p:cNvSpPr/>
            <p:nvPr>
              <p:custDataLst>
                <p:tags r:id="rId9"/>
              </p:custDataLst>
            </p:nvPr>
          </p:nvSpPr>
          <p:spPr>
            <a:xfrm>
              <a:off x="3227" y="3363"/>
              <a:ext cx="457" cy="457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76" name="Rectangle 12"/>
            <p:cNvSpPr/>
            <p:nvPr>
              <p:custDataLst>
                <p:tags r:id="rId10"/>
              </p:custDataLst>
            </p:nvPr>
          </p:nvSpPr>
          <p:spPr>
            <a:xfrm rot="629863">
              <a:off x="3045" y="3669"/>
              <a:ext cx="713" cy="229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none" anchor="ctr" anchorCtr="0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77" name="Rectangle 13"/>
            <p:cNvSpPr/>
            <p:nvPr>
              <p:custDataLst>
                <p:tags r:id="rId11"/>
              </p:custDataLst>
            </p:nvPr>
          </p:nvSpPr>
          <p:spPr>
            <a:xfrm rot="-2173905" flipH="1">
              <a:off x="3080" y="3283"/>
              <a:ext cx="713" cy="229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none" anchor="ctr" anchorCtr="0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78" name="Line 14"/>
            <p:cNvSpPr/>
            <p:nvPr>
              <p:custDataLst>
                <p:tags r:id="rId12"/>
              </p:custDataLst>
            </p:nvPr>
          </p:nvSpPr>
          <p:spPr>
            <a:xfrm flipV="1">
              <a:off x="3328" y="3389"/>
              <a:ext cx="320" cy="24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79" name="Line 15"/>
            <p:cNvSpPr/>
            <p:nvPr>
              <p:custDataLst>
                <p:tags r:id="rId13"/>
              </p:custDataLst>
            </p:nvPr>
          </p:nvSpPr>
          <p:spPr>
            <a:xfrm>
              <a:off x="3326" y="3645"/>
              <a:ext cx="367" cy="6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80" name="Oval 16"/>
            <p:cNvSpPr/>
            <p:nvPr>
              <p:custDataLst>
                <p:tags r:id="rId14"/>
              </p:custDataLst>
            </p:nvPr>
          </p:nvSpPr>
          <p:spPr>
            <a:xfrm>
              <a:off x="3620" y="3490"/>
              <a:ext cx="73" cy="128"/>
            </a:xfrm>
            <a:prstGeom prst="ellipse">
              <a:avLst/>
            </a:prstGeom>
            <a:solidFill>
              <a:schemeClr val="tx1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>
                <a:ea typeface="宋体" panose="02010600030101010101" pitchFamily="2" charset="-122"/>
                <a:sym typeface="+mn-ea"/>
              </a:rPr>
              <a:t>Color Fundamental</a:t>
            </a:r>
            <a:endParaRPr lang="en-GB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sp>
        <p:nvSpPr>
          <p:cNvPr id="12289" name="Rectangle 3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543560" y="1397635"/>
            <a:ext cx="6179820" cy="4793615"/>
          </a:xfrm>
        </p:spPr>
        <p:txBody>
          <a:bodyPr vert="horz" wrap="square" lIns="91440" tIns="45720" rIns="91440" bIns="45720" anchor="t" anchorCtr="0">
            <a:noAutofit/>
          </a:bodyPr>
          <a:lstStyle/>
          <a:p>
            <a:pPr eaLnBrk="1" hangingPunct="1">
              <a:lnSpc>
                <a:spcPct val="110000"/>
              </a:lnSpc>
              <a:spcAft>
                <a:spcPts val="0"/>
              </a:spcAft>
            </a:pPr>
            <a:r>
              <a:rPr lang="en-US" altLang="zh-CN" dirty="0">
                <a:ea typeface="宋体" panose="02010600030101010101" pitchFamily="2" charset="-122"/>
              </a:rPr>
              <a:t>Human retinas have two types of photoreceptors</a:t>
            </a:r>
          </a:p>
          <a:p>
            <a:pPr marL="742950" lvl="1" eaLnBrk="1" hangingPunct="1">
              <a:lnSpc>
                <a:spcPct val="110000"/>
              </a:lnSpc>
              <a:spcAft>
                <a:spcPts val="0"/>
              </a:spcAft>
            </a:pPr>
            <a:r>
              <a:rPr lang="en-US" altLang="zh-CN" kern="0" spc="-100" dirty="0">
                <a:solidFill>
                  <a:schemeClr val="tx1"/>
                </a:solidFill>
                <a:uFillTx/>
                <a:ea typeface="宋体" panose="02010600030101010101" pitchFamily="2" charset="-122"/>
              </a:rPr>
              <a:t>Cones</a:t>
            </a:r>
          </a:p>
          <a:p>
            <a:pPr marL="1085850" lvl="2" algn="just" eaLnBrk="1" hangingPunct="1">
              <a:lnSpc>
                <a:spcPct val="110000"/>
              </a:lnSpc>
              <a:spcAft>
                <a:spcPts val="0"/>
              </a:spcAft>
            </a:pPr>
            <a:r>
              <a:rPr lang="en-US" altLang="zh-CN" sz="2400" kern="0" spc="-100" dirty="0">
                <a:solidFill>
                  <a:schemeClr val="tx1"/>
                </a:solidFill>
                <a:uFillTx/>
                <a:ea typeface="宋体" panose="02010600030101010101" pitchFamily="2" charset="-122"/>
              </a:rPr>
              <a:t>As noted in Section 2.1.1, cones are the sensors in the eye responsible for color vision</a:t>
            </a:r>
          </a:p>
          <a:p>
            <a:pPr marL="1085850" lvl="2" algn="just" eaLnBrk="1" hangingPunct="1">
              <a:lnSpc>
                <a:spcPct val="110000"/>
              </a:lnSpc>
              <a:spcAft>
                <a:spcPts val="0"/>
              </a:spcAft>
            </a:pPr>
            <a:r>
              <a:rPr lang="en-US" altLang="zh-CN" sz="2400" kern="0" spc="-100" dirty="0">
                <a:solidFill>
                  <a:schemeClr val="tx1"/>
                </a:solidFill>
                <a:uFillTx/>
                <a:ea typeface="宋体" panose="02010600030101010101" pitchFamily="2" charset="-122"/>
              </a:rPr>
              <a:t>High light level, high acuity vision</a:t>
            </a:r>
          </a:p>
          <a:p>
            <a:pPr marL="1085850" lvl="2" algn="just" eaLnBrk="1" hangingPunct="1">
              <a:lnSpc>
                <a:spcPct val="110000"/>
              </a:lnSpc>
              <a:spcAft>
                <a:spcPts val="0"/>
              </a:spcAft>
            </a:pPr>
            <a:r>
              <a:rPr lang="en-US" altLang="zh-CN" sz="2400" kern="0" spc="-100" dirty="0">
                <a:solidFill>
                  <a:schemeClr val="tx1"/>
                </a:solidFill>
                <a:uFillTx/>
                <a:ea typeface="宋体" panose="02010600030101010101" pitchFamily="2" charset="-122"/>
              </a:rPr>
              <a:t>Each type of cone has a different spectral response</a:t>
            </a:r>
          </a:p>
          <a:p>
            <a:pPr marL="742950" lvl="1" algn="just" eaLnBrk="1" hangingPunct="1">
              <a:lnSpc>
                <a:spcPct val="110000"/>
              </a:lnSpc>
              <a:spcAft>
                <a:spcPts val="0"/>
              </a:spcAft>
            </a:pPr>
            <a:r>
              <a:rPr lang="en-US" altLang="zh-CN" kern="0" spc="-100" dirty="0">
                <a:solidFill>
                  <a:schemeClr val="tx1"/>
                </a:solidFill>
                <a:uFillTx/>
                <a:ea typeface="宋体" panose="02010600030101010101" pitchFamily="2" charset="-122"/>
              </a:rPr>
              <a:t>Rods</a:t>
            </a:r>
          </a:p>
          <a:p>
            <a:pPr marL="1085850" lvl="2" algn="just" eaLnBrk="1" hangingPunct="1">
              <a:lnSpc>
                <a:spcPct val="110000"/>
              </a:lnSpc>
              <a:spcAft>
                <a:spcPts val="0"/>
              </a:spcAft>
            </a:pPr>
            <a:r>
              <a:rPr lang="en-US" altLang="zh-CN" sz="2400" kern="0" spc="-100" dirty="0">
                <a:solidFill>
                  <a:schemeClr val="tx1"/>
                </a:solidFill>
                <a:uFillTx/>
                <a:ea typeface="宋体" panose="02010600030101010101" pitchFamily="2" charset="-122"/>
              </a:rPr>
              <a:t>Rods are more spread out and are sensitive to low levels of illumination</a:t>
            </a:r>
          </a:p>
        </p:txBody>
      </p:sp>
      <p:pic>
        <p:nvPicPr>
          <p:cNvPr id="12291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 r="25061"/>
          <a:stretch>
            <a:fillRect/>
          </a:stretch>
        </p:blipFill>
        <p:spPr>
          <a:xfrm>
            <a:off x="7043420" y="1397635"/>
            <a:ext cx="4972050" cy="47936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>
                <a:ea typeface="宋体" panose="02010600030101010101" pitchFamily="2" charset="-122"/>
                <a:sym typeface="+mn-ea"/>
              </a:rPr>
              <a:t>Color Fundamental</a:t>
            </a:r>
            <a:endParaRPr lang="en-GB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sp>
        <p:nvSpPr>
          <p:cNvPr id="13313" name="Text Box 4"/>
          <p:cNvSpPr txBox="1"/>
          <p:nvPr>
            <p:custDataLst>
              <p:tags r:id="rId1"/>
            </p:custDataLst>
          </p:nvPr>
        </p:nvSpPr>
        <p:spPr>
          <a:xfrm>
            <a:off x="415290" y="1351915"/>
            <a:ext cx="5532120" cy="438721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lstStyle/>
          <a:p>
            <a:pPr marL="196850" lvl="1" indent="-6350" algn="just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Detail experimental evidence has established that the 6 to 7 million cones in the human eye can be divided into three categories, corresponding roughly to RED, GREEN, and BLUE (1965).</a:t>
            </a:r>
            <a:endParaRPr lang="zh-TW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7350" lvl="2" indent="0" algn="just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65% --sensitive to red light</a:t>
            </a:r>
          </a:p>
          <a:p>
            <a:pPr marL="387350" lvl="2" indent="0" algn="just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33% --sensitive to green light</a:t>
            </a:r>
          </a:p>
          <a:p>
            <a:pPr marL="387350" lvl="2" indent="0" algn="just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2% --sensitive to blue light (but the blue cones are the most sensitive)</a:t>
            </a:r>
          </a:p>
          <a:p>
            <a:pPr marL="387350" lvl="2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zh-TW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15" name="Picture 9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5"/>
          <a:srcRect r="1469"/>
          <a:stretch>
            <a:fillRect/>
          </a:stretch>
        </p:blipFill>
        <p:spPr>
          <a:xfrm>
            <a:off x="6330539" y="1351915"/>
            <a:ext cx="5342255" cy="4791075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>
                <a:ea typeface="宋体" panose="02010600030101010101" pitchFamily="2" charset="-122"/>
                <a:sym typeface="+mn-ea"/>
              </a:rPr>
              <a:t>Color Fundamental</a:t>
            </a:r>
            <a:endParaRPr lang="en-GB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sp>
        <p:nvSpPr>
          <p:cNvPr id="14337" name="Text Box 4"/>
          <p:cNvSpPr txBox="1"/>
          <p:nvPr>
            <p:custDataLst>
              <p:tags r:id="rId1"/>
            </p:custDataLst>
          </p:nvPr>
        </p:nvSpPr>
        <p:spPr>
          <a:xfrm>
            <a:off x="594995" y="1276985"/>
            <a:ext cx="11035030" cy="5259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algn="just" ea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Due to these absorption characteristics of the human eyes, colors are seen as variable combinations of the so called primary colors: RED (R), GREEN (G), and BLUE (B).</a:t>
            </a:r>
          </a:p>
          <a:p>
            <a:pPr marL="342900" indent="-342900" algn="just" ea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purpose of standardization, the CIE(Commision Internationale de I’Eclairage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– the International Commission on Illumination) designated in 1931 the following specific wavelength values to the three primary colors:</a:t>
            </a:r>
          </a:p>
          <a:p>
            <a:pPr marL="1257300" lvl="2" indent="-342900" algn="l" rtl="0" eaLnBrk="0" fontAlgn="base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TW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Red: 700 nm</a:t>
            </a:r>
          </a:p>
          <a:p>
            <a:pPr marL="1257300" lvl="2" indent="-342900" algn="l" rtl="0" eaLnBrk="0" fontAlgn="base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TW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Green: 546.1 nm</a:t>
            </a:r>
          </a:p>
          <a:p>
            <a:pPr marL="1257300" lvl="2" indent="-342900" algn="l" rtl="0" eaLnBrk="0" fontAlgn="base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TW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Blue: 435.8 nm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42c1c0e-ea6d-473a-bd28-a3c799efd303"/>
  <p:tag name="COMMONDATA" val="eyJoZGlkIjoiOWI3MDU4NDA2Zjc2M2U3NWFlNDk0NWE0Y2M2NmI3MW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主题模板">
  <a:themeElements>
    <a:clrScheme name="自定义 5">
      <a:dk1>
        <a:sysClr val="windowText" lastClr="000000"/>
      </a:dk1>
      <a:lt1>
        <a:srgbClr val="FFFFFF"/>
      </a:lt1>
      <a:dk2>
        <a:srgbClr val="BDD7EE"/>
      </a:dk2>
      <a:lt2>
        <a:srgbClr val="E7E6E6"/>
      </a:lt2>
      <a:accent1>
        <a:srgbClr val="5B9BD5"/>
      </a:accent1>
      <a:accent2>
        <a:srgbClr val="2E75B5"/>
      </a:accent2>
      <a:accent3>
        <a:srgbClr val="2E75B5"/>
      </a:accent3>
      <a:accent4>
        <a:srgbClr val="2E75B5"/>
      </a:accent4>
      <a:accent5>
        <a:srgbClr val="4472C4"/>
      </a:accent5>
      <a:accent6>
        <a:srgbClr val="2E75B5"/>
      </a:accent6>
      <a:hlink>
        <a:srgbClr val="DEEBF6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主题模板</Template>
  <TotalTime>1291</TotalTime>
  <Words>2971</Words>
  <Application>Microsoft Office PowerPoint</Application>
  <PresentationFormat>宽屏</PresentationFormat>
  <Paragraphs>635</Paragraphs>
  <Slides>55</Slides>
  <Notes>54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55</vt:i4>
      </vt:variant>
    </vt:vector>
  </HeadingPairs>
  <TitlesOfParts>
    <vt:vector size="65" baseType="lpstr">
      <vt:lpstr>ArialMT</vt:lpstr>
      <vt:lpstr>微软雅黑</vt:lpstr>
      <vt:lpstr>Arial</vt:lpstr>
      <vt:lpstr>Calibri</vt:lpstr>
      <vt:lpstr>Tahoma</vt:lpstr>
      <vt:lpstr>Times New Roman</vt:lpstr>
      <vt:lpstr>Wingdings</vt:lpstr>
      <vt:lpstr>主题模板</vt:lpstr>
      <vt:lpstr>Equation.3</vt:lpstr>
      <vt:lpstr>Equation.KSEE3</vt:lpstr>
      <vt:lpstr>Digital Image Processing Technologies &amp; Applications</vt:lpstr>
      <vt:lpstr>Contents </vt:lpstr>
      <vt:lpstr>Color Fundamental</vt:lpstr>
      <vt:lpstr>Color Fundamental</vt:lpstr>
      <vt:lpstr>Color Fundamental</vt:lpstr>
      <vt:lpstr>Color Fundamental</vt:lpstr>
      <vt:lpstr>Color Fundamental</vt:lpstr>
      <vt:lpstr>Color Fundamental</vt:lpstr>
      <vt:lpstr>Color Fundamental</vt:lpstr>
      <vt:lpstr>Color Fundamental</vt:lpstr>
      <vt:lpstr>Color Fundamental</vt:lpstr>
      <vt:lpstr>Color Fundamental</vt:lpstr>
      <vt:lpstr>Color Fundamental</vt:lpstr>
      <vt:lpstr>Color Fundamental</vt:lpstr>
      <vt:lpstr>Color Fundamental</vt:lpstr>
      <vt:lpstr>Color Fundamental</vt:lpstr>
      <vt:lpstr>Color Fundamental</vt:lpstr>
      <vt:lpstr>Color Models</vt:lpstr>
      <vt:lpstr>Color Models</vt:lpstr>
      <vt:lpstr>RGB Image</vt:lpstr>
      <vt:lpstr>RGB Image</vt:lpstr>
      <vt:lpstr>Color Models</vt:lpstr>
      <vt:lpstr>Color Models</vt:lpstr>
      <vt:lpstr>Color Models</vt:lpstr>
      <vt:lpstr>Color Models</vt:lpstr>
      <vt:lpstr>Color Models</vt:lpstr>
      <vt:lpstr>Color Models</vt:lpstr>
      <vt:lpstr>Color Models</vt:lpstr>
      <vt:lpstr>Color Models</vt:lpstr>
      <vt:lpstr>Color Models</vt:lpstr>
      <vt:lpstr>Color Models</vt:lpstr>
      <vt:lpstr>Color Models</vt:lpstr>
      <vt:lpstr>PowerPoint 演示文稿</vt:lpstr>
      <vt:lpstr>PowerPoint 演示文稿</vt:lpstr>
      <vt:lpstr>Color Models</vt:lpstr>
      <vt:lpstr>Color Models</vt:lpstr>
      <vt:lpstr>Color Models</vt:lpstr>
      <vt:lpstr>PowerPoint 演示文稿</vt:lpstr>
      <vt:lpstr>YIQ and YUV Color Model</vt:lpstr>
      <vt:lpstr>Problem in Color Image</vt:lpstr>
      <vt:lpstr>Problem in Color Image</vt:lpstr>
      <vt:lpstr>Problem in Color Image</vt:lpstr>
      <vt:lpstr>Pseudo Color Processing</vt:lpstr>
      <vt:lpstr>Intensity Slicing</vt:lpstr>
      <vt:lpstr>Intensity Slicing</vt:lpstr>
      <vt:lpstr>Intensity Slicing</vt:lpstr>
      <vt:lpstr>Intensity Slicing</vt:lpstr>
      <vt:lpstr>Intensity Slicing</vt:lpstr>
      <vt:lpstr>Intensity Slicing</vt:lpstr>
      <vt:lpstr>Gray Level to Color Transformation</vt:lpstr>
      <vt:lpstr>Gray Level to Color Transformation</vt:lpstr>
      <vt:lpstr>Gray Level to Color Transformation</vt:lpstr>
      <vt:lpstr>Gray Level to Color Transformation</vt:lpstr>
      <vt:lpstr>Gray Level to Color Transformation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Lgm</dc:creator>
  <cp:lastModifiedBy>Lgm</cp:lastModifiedBy>
  <cp:revision>427</cp:revision>
  <dcterms:created xsi:type="dcterms:W3CDTF">2023-03-22T07:55:00Z</dcterms:created>
  <dcterms:modified xsi:type="dcterms:W3CDTF">2025-03-27T04:38:55Z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9479A8F9F0764657BACE8753D47BEC89</vt:lpwstr>
  </property>
</Properties>
</file>